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12192000" cy="6858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0F4E5F-E416-7600-BCED-D59986EA50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7C43AD-0021-56D8-C2A1-B92A639CD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61B03F-DCA0-E620-07A8-8D91D4FD5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C362CD-2D11-D548-617A-75222B3C0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0F42EF-4526-CDAB-80DD-CC4660D86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71844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B88D40-E847-8285-CD21-B0F343525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FD9E217-40D9-864D-FD87-70CC8CC04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131B18-6519-E705-C9C4-5322557B9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140C8A-9297-E891-AB8D-FABC41E0C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23ECF4-A600-C260-C648-1A5498D3B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61789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DE61F1A-F038-C861-899D-ED169A1ED9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0FAF156-EE3D-DFDC-0893-E1123AE235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E0BAD1-99B7-195D-1C84-9E8E35F21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FC1568-8724-1853-07F5-CE1703B5D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F257FA-7E4E-54E8-ECFA-6BEC90C9F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71126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6852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2320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DB552E-0744-3F46-4314-82475E70D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FA2FC0-95BA-F3A7-320F-41C14119E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D07EB6-70D6-9F0E-75D0-F9F1A588B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EAAA76-5807-C80C-ECF5-B73C87D3F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CFCCE5-6BC4-0041-A7EC-BC444CBD8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57416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302F6B-3525-D124-AB99-70D1CC4FF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100B9CC-CB88-CF4B-4DCA-018A2351D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BC6892-0032-0D3F-8696-D91B06503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508568-CFA3-A3FD-4742-781E2A668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13C754-55FC-AF24-A2E1-E4FEBADF3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73127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A4953F-1174-3B82-3F62-4DD9FFA95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26F0D9-3932-F881-9664-43B1797281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8D008B4-F3EB-CDB9-A8BA-E3B3EA3B0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9625170-7A12-4766-FE29-A8AC0AD35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412717D-353E-B4A3-1694-74B6D63AD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4A361B4-69AB-3F06-3DA3-A01284DA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94545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9EC890-2048-C456-F5A6-BFE21965B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C136181-3CDC-F6FA-1078-9DFAFFDE0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F93892C-6F1D-9191-7491-89A7E2E6A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BD4C725-8CBC-F4A3-41FB-15EA7B5FE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74D906B-38D3-D056-4108-A62782D353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E7B63B1-E01E-1398-E12B-4CE7AAAD6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1D59F1B-488B-EE4C-7389-4CD0C7CCC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E87C2A7-5693-2AF2-C434-7CF7C5C79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9753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51C142-EBB0-DF98-18BA-786E6337B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4160F0-069B-E72E-77BE-944A6C1D5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9A6A334-F73C-85FB-CF2E-D7D457A6A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5669195-7DEA-71D5-9908-8040255D6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7572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DC385B0-B559-0173-C561-594FEA3D6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937DC20-DF66-FAFE-9979-3EF79FEFA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DEDDFAA-84C7-E9E4-3416-153D56FCB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3917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1B4B4-05A1-4E6A-A3A8-5F959BB44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1A3A65-C7D1-E18A-FB3A-75193006B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0B940BB-9B3C-5A27-4581-45C09030CB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E5C893D-AF9E-DB35-2857-FA9A59C9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222FF3B-922F-3751-CF87-0197CB521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F20DFBE-1F6C-B250-EA46-9B4A59B1D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37385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FAAEF-B192-4CD4-48ED-598D8F57F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037735E-B6FE-3658-6188-52BE0F4CDB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424E2B9-B481-02B1-9D6E-E066D6792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5060916-8ADA-51CB-F5E3-96AECB469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D678F9D-7F48-9B51-9BD2-97726D311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20715B-66FF-281C-1B60-7AEB955DD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0472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08A00DC-D0D5-6530-4DAE-2533951A2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873AF8-A62F-29D4-7556-DB7091E04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A2264C-621D-D037-739E-82F332D140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65792E-0B72-EFAF-9F7B-A838620794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5C76B7-C6D2-FB3F-86A8-18C7C777EF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81700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42282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>
                <a:solidFill>
                  <a:srgbClr val="616E52"/>
                </a:solidFill>
                <a:latin typeface="Arial"/>
                <a:cs typeface="Arial"/>
              </a:rPr>
              <a:t>José Reimondez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</a:rPr>
              <a:t>https://github.com/josereimondez29</a:t>
            </a: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s-ES" sz="2400" spc="130" dirty="0">
                <a:solidFill>
                  <a:srgbClr val="616E52"/>
                </a:solidFill>
                <a:latin typeface="Arial"/>
                <a:cs typeface="Arial"/>
              </a:rPr>
              <a:t>14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</a:t>
            </a:r>
            <a:r>
              <a:rPr lang="es-ES" sz="2400" spc="130" dirty="0">
                <a:solidFill>
                  <a:srgbClr val="616E52"/>
                </a:solidFill>
                <a:latin typeface="Arial"/>
                <a:cs typeface="Arial"/>
              </a:rPr>
              <a:t>11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/202</a:t>
            </a:r>
            <a:r>
              <a:rPr lang="es-ES" sz="2400" spc="130" dirty="0">
                <a:solidFill>
                  <a:srgbClr val="616E52"/>
                </a:solidFill>
                <a:latin typeface="Arial"/>
                <a:cs typeface="Arial"/>
              </a:rPr>
              <a:t>4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467361" y="2091819"/>
            <a:ext cx="11734799" cy="425328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400" dirty="0"/>
              <a:t>https://github.com/josereimondez29/FinalIBMDSC/blob/main/Data%20wrangling%20.ipynb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58394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https://github.com/josereimondez29/FinalIBMDSC/blob/main/EDA%20with%20Visualization.ipynb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437608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https://github.com/josereimondez29/FinalIBMDSC/blob/main/EDA%20with%20SQL.ipynb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2239459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7620">
              <a:lnSpc>
                <a:spcPct val="150100"/>
              </a:lnSpc>
              <a:spcBef>
                <a:spcPts val="300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https://github.com/josereimondez29/FinalIBMDSC/blob/main/INTERA~1.IPY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3735382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https://github.com/josereimondez29/FinalIBMDSC/blob/main/spacex_dash_app.py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156517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latin typeface="Carlito"/>
                <a:cs typeface="Carlito"/>
              </a:rPr>
              <a:t>https://github.com/josereimondez29/FinalIBMDSC/blob/main/Machine%20Learning%20Prediction.ipynb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65479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500" u="sng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https://github.com/josereimondez29/FinalIBMDSC/blob/main/Data%20Collection%20Api%20.ipynb</a:t>
            </a:r>
            <a:endParaRPr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866904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https://github.com/josereimondez29/FinalIBMDSC/blob/main/Data%20Collection%20with%20Web%20Scraping.ipynb</a:t>
            </a:r>
            <a:endParaRPr lang="en-IN"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Words>2737</Words>
  <Application>Microsoft Office PowerPoint</Application>
  <PresentationFormat>Panorámica</PresentationFormat>
  <Paragraphs>277</Paragraphs>
  <Slides>46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46</vt:i4>
      </vt:variant>
    </vt:vector>
  </HeadingPairs>
  <TitlesOfParts>
    <vt:vector size="53" baseType="lpstr">
      <vt:lpstr>Arial</vt:lpstr>
      <vt:lpstr>Bahnschrift Condensed</vt:lpstr>
      <vt:lpstr>Bahnschrift Light SemiCondensed</vt:lpstr>
      <vt:lpstr>Calibri</vt:lpstr>
      <vt:lpstr>Calibri Light</vt:lpstr>
      <vt:lpstr>Carlito</vt:lpstr>
      <vt:lpstr>Tema de Office</vt:lpstr>
      <vt:lpstr>Presentación de PowerPoint</vt:lpstr>
      <vt:lpstr>Outline </vt:lpstr>
      <vt:lpstr>Executive Summary </vt:lpstr>
      <vt:lpstr>Introduction</vt:lpstr>
      <vt:lpstr>Methodology </vt:lpstr>
      <vt:lpstr>Presentación de PowerPoint</vt:lpstr>
      <vt:lpstr>Data Collection Overview</vt:lpstr>
      <vt:lpstr>Filter data to only  include Falcon 9  launches</vt:lpstr>
      <vt:lpstr>Presentación de PowerPoint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Presentación de PowerPoint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Presentación de PowerPoint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Presentación de PowerPoint</vt:lpstr>
      <vt:lpstr>Classification Accuracy</vt:lpstr>
      <vt:lpstr>Confusion Matrix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José Antonio Reimondez Araujo</cp:lastModifiedBy>
  <cp:revision>2</cp:revision>
  <dcterms:created xsi:type="dcterms:W3CDTF">2021-08-26T16:53:12Z</dcterms:created>
  <dcterms:modified xsi:type="dcterms:W3CDTF">2024-11-14T11:01:09Z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  <property fmtid="{D5CDD505-2E9C-101B-9397-08002B2CF9AE}" pid="5" name="MSIP_Label_e130eef0-b106-4be4-9041-04ed1aa09543_Enabled">
    <vt:lpwstr>true</vt:lpwstr>
  </property>
  <property fmtid="{D5CDD505-2E9C-101B-9397-08002B2CF9AE}" pid="6" name="MSIP_Label_e130eef0-b106-4be4-9041-04ed1aa09543_SetDate">
    <vt:lpwstr>2024-11-14T10:40:52Z</vt:lpwstr>
  </property>
  <property fmtid="{D5CDD505-2E9C-101B-9397-08002B2CF9AE}" pid="7" name="MSIP_Label_e130eef0-b106-4be4-9041-04ed1aa09543_Method">
    <vt:lpwstr>Privileged</vt:lpwstr>
  </property>
  <property fmtid="{D5CDD505-2E9C-101B-9397-08002B2CF9AE}" pid="8" name="MSIP_Label_e130eef0-b106-4be4-9041-04ed1aa09543_Name">
    <vt:lpwstr>Public</vt:lpwstr>
  </property>
  <property fmtid="{D5CDD505-2E9C-101B-9397-08002B2CF9AE}" pid="9" name="MSIP_Label_e130eef0-b106-4be4-9041-04ed1aa09543_SiteId">
    <vt:lpwstr>dd29478d-624e-429e-b453-fffc969ac768</vt:lpwstr>
  </property>
  <property fmtid="{D5CDD505-2E9C-101B-9397-08002B2CF9AE}" pid="10" name="MSIP_Label_e130eef0-b106-4be4-9041-04ed1aa09543_ActionId">
    <vt:lpwstr>a2b1edd9-aa38-4e83-969a-e4555ae442e3</vt:lpwstr>
  </property>
  <property fmtid="{D5CDD505-2E9C-101B-9397-08002B2CF9AE}" pid="11" name="MSIP_Label_e130eef0-b106-4be4-9041-04ed1aa09543_ContentBits">
    <vt:lpwstr>0</vt:lpwstr>
  </property>
</Properties>
</file>