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8FCF63-D381-4FC7-9BC9-385E0AE11F51}">
  <a:tblStyle styleId="{408FCF63-D381-4FC7-9BC9-385E0AE11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Desafío 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 José Rendón González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526350"/>
            <a:ext cx="6039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Contextualización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800" y="1226500"/>
            <a:ext cx="2690500" cy="26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25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(Enfoque Inicial):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{408FCF63-D381-4FC7-9BC9-385E0AE11F51}</a:tableStyleId>
              </a:tblPr>
              <a:tblGrid>
                <a:gridCol w="3619500"/>
                <a:gridCol w="3619500"/>
              </a:tblGrid>
              <a:tr h="45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Programa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Programa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9047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Comprime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Encripta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Desencripta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Descomprime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991075" y="2960650"/>
            <a:ext cx="72390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Se piensa hacer un desarrollo procedural en cuanto a la complejidad con la idea de que en alguna etapa del desarrollo el Programa 2 coincida con los requerimientos propuestos por el Desafío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012850" y="137975"/>
            <a:ext cx="51183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solidFill>
                  <a:schemeClr val="lt2"/>
                </a:solidFill>
              </a:rPr>
              <a:t>Problema del enfoque inicial</a:t>
            </a:r>
            <a:endParaRPr b="1" sz="2900">
              <a:solidFill>
                <a:schemeClr val="lt2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00725" y="1091425"/>
            <a:ext cx="5708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Mensaje comprimido y </a:t>
            </a:r>
            <a:r>
              <a:rPr lang="es-419" sz="1800">
                <a:solidFill>
                  <a:schemeClr val="lt2"/>
                </a:solidFill>
              </a:rPr>
              <a:t>encriptado</a:t>
            </a:r>
            <a:r>
              <a:rPr lang="es-419" sz="1800">
                <a:solidFill>
                  <a:schemeClr val="lt2"/>
                </a:solidFill>
              </a:rPr>
              <a:t> por el programa 1: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25" y="1480225"/>
            <a:ext cx="8376712" cy="9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00725" y="2571750"/>
            <a:ext cx="5708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Mensaje encriptado original: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25" y="2960550"/>
            <a:ext cx="8839199" cy="112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51975" y="363800"/>
            <a:ext cx="3236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chemeClr val="lt2"/>
                </a:solidFill>
              </a:rPr>
              <a:t>Cambio de enfoque:</a:t>
            </a:r>
            <a:endParaRPr b="1" sz="2500">
              <a:solidFill>
                <a:schemeClr val="lt2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9275" y="1168550"/>
            <a:ext cx="79392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Se busca entonces encontrar el formato en el que </a:t>
            </a:r>
            <a:r>
              <a:rPr lang="es-419" sz="1800">
                <a:solidFill>
                  <a:schemeClr val="dk1"/>
                </a:solidFill>
              </a:rPr>
              <a:t>está</a:t>
            </a:r>
            <a:r>
              <a:rPr lang="es-419" sz="1800">
                <a:solidFill>
                  <a:schemeClr val="dk1"/>
                </a:solidFill>
              </a:rPr>
              <a:t> comprimido el mensaje original para proceder con el desarrollo.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25" y="2061050"/>
            <a:ext cx="2930051" cy="29300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788675" y="3156025"/>
            <a:ext cx="3813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Se comienza primero analizando el formato RLE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51275" y="326175"/>
            <a:ext cx="5469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lt2"/>
                </a:solidFill>
              </a:rPr>
              <a:t>Encriptado3.txt Desencriptado RLE</a:t>
            </a:r>
            <a:endParaRPr b="1" sz="1900">
              <a:solidFill>
                <a:schemeClr val="lt2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75" y="2483775"/>
            <a:ext cx="6845875" cy="21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75" y="967875"/>
            <a:ext cx="8301802" cy="1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51275" y="326175"/>
            <a:ext cx="5469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lt2"/>
                </a:solidFill>
              </a:rPr>
              <a:t>Encriptado2</a:t>
            </a:r>
            <a:r>
              <a:rPr b="1" lang="es-419" sz="1900">
                <a:solidFill>
                  <a:schemeClr val="lt2"/>
                </a:solidFill>
              </a:rPr>
              <a:t>.txt Desencriptado LZ78</a:t>
            </a:r>
            <a:endParaRPr b="1" sz="1900">
              <a:solidFill>
                <a:schemeClr val="lt2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76" y="2408650"/>
            <a:ext cx="6198350" cy="24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75" y="1023388"/>
            <a:ext cx="8317900" cy="11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5946400" y="4302975"/>
            <a:ext cx="3111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Continuamos con el desarrollo en el </a:t>
            </a:r>
            <a:r>
              <a:rPr lang="es-419" sz="1800">
                <a:solidFill>
                  <a:schemeClr val="lt2"/>
                </a:solidFill>
              </a:rPr>
              <a:t>código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