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-108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E96E-D862-4D7D-A5BB-ED31DC074700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8B4F-D4A0-4913-810E-81B902F9A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12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E96E-D862-4D7D-A5BB-ED31DC074700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8B4F-D4A0-4913-810E-81B902F9A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65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E96E-D862-4D7D-A5BB-ED31DC074700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8B4F-D4A0-4913-810E-81B902F9A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01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E96E-D862-4D7D-A5BB-ED31DC074700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8B4F-D4A0-4913-810E-81B902F9A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11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E96E-D862-4D7D-A5BB-ED31DC074700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8B4F-D4A0-4913-810E-81B902F9A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89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E96E-D862-4D7D-A5BB-ED31DC074700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8B4F-D4A0-4913-810E-81B902F9A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26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E96E-D862-4D7D-A5BB-ED31DC074700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8B4F-D4A0-4913-810E-81B902F9A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12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E96E-D862-4D7D-A5BB-ED31DC074700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8B4F-D4A0-4913-810E-81B902F9A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3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E96E-D862-4D7D-A5BB-ED31DC074700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8B4F-D4A0-4913-810E-81B902F9A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02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E96E-D862-4D7D-A5BB-ED31DC074700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8B4F-D4A0-4913-810E-81B902F9A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31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E96E-D862-4D7D-A5BB-ED31DC074700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8B4F-D4A0-4913-810E-81B902F9A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AE96E-D862-4D7D-A5BB-ED31DC074700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F8B4F-D4A0-4913-810E-81B902F9AA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84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97978"/>
            <a:ext cx="11887200" cy="61772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096000" y="4066035"/>
            <a:ext cx="57778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1"/>
                </a:solidFill>
              </a:rPr>
              <a:t>PSICOMOTRICIDADE</a:t>
            </a:r>
          </a:p>
          <a:p>
            <a:r>
              <a:rPr lang="pt-BR" sz="3200" b="1" dirty="0" smtClean="0">
                <a:solidFill>
                  <a:schemeClr val="bg1"/>
                </a:solidFill>
              </a:rPr>
              <a:t>MANUL DE AVALIAÇÃO MOTORA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8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2369" y="-159658"/>
            <a:ext cx="10515600" cy="1325563"/>
          </a:xfrm>
        </p:spPr>
        <p:txBody>
          <a:bodyPr/>
          <a:lstStyle/>
          <a:p>
            <a:pPr algn="ctr"/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56" y="766649"/>
            <a:ext cx="9655629" cy="5578815"/>
          </a:xfrm>
        </p:spPr>
      </p:pic>
      <p:sp>
        <p:nvSpPr>
          <p:cNvPr id="5" name="CaixaDeTexto 4"/>
          <p:cNvSpPr txBox="1"/>
          <p:nvPr/>
        </p:nvSpPr>
        <p:spPr>
          <a:xfrm>
            <a:off x="2158627" y="3195298"/>
            <a:ext cx="82230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O equilíbrio estático é um estado estacionário</a:t>
            </a:r>
            <a:r>
              <a:rPr lang="pt-BR" sz="3200" b="1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>
                <a:solidFill>
                  <a:schemeClr val="bg1"/>
                </a:solidFill>
              </a:rPr>
              <a:t>quando o objeto está em </a:t>
            </a:r>
            <a:r>
              <a:rPr lang="pt-BR" sz="3200" b="1" dirty="0" smtClean="0">
                <a:solidFill>
                  <a:schemeClr val="bg1"/>
                </a:solidFill>
              </a:rPr>
              <a:t>repouso</a:t>
            </a:r>
          </a:p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>
                <a:solidFill>
                  <a:schemeClr val="bg1"/>
                </a:solidFill>
              </a:rPr>
              <a:t>sobre uma superfície em posição de equilíbrio</a:t>
            </a:r>
            <a:r>
              <a:rPr lang="pt-BR" b="1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950857" y="1614792"/>
            <a:ext cx="2660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/>
              <a:t>EQUILÍBRIO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328716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REALIAÇÃ0 DO TRABLHO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LOCAL : BAIRRO </a:t>
            </a:r>
            <a:r>
              <a:rPr lang="pt-BR" dirty="0" smtClean="0"/>
              <a:t>FLORES </a:t>
            </a:r>
            <a:r>
              <a:rPr lang="pt-BR" dirty="0" smtClean="0"/>
              <a:t>TIMON- MA</a:t>
            </a:r>
          </a:p>
          <a:p>
            <a:r>
              <a:rPr lang="pt-BR" dirty="0" smtClean="0"/>
              <a:t>DIA :  </a:t>
            </a:r>
            <a:r>
              <a:rPr lang="pt-BR" dirty="0" smtClean="0"/>
              <a:t>21</a:t>
            </a:r>
            <a:r>
              <a:rPr lang="pt-BR" dirty="0" smtClean="0"/>
              <a:t>/11</a:t>
            </a:r>
            <a:r>
              <a:rPr lang="pt-BR" dirty="0"/>
              <a:t> </a:t>
            </a:r>
            <a:r>
              <a:rPr lang="pt-BR" dirty="0"/>
              <a:t>E</a:t>
            </a:r>
            <a:r>
              <a:rPr lang="pt-BR" dirty="0" smtClean="0"/>
              <a:t> </a:t>
            </a:r>
            <a:r>
              <a:rPr lang="pt-BR" dirty="0" smtClean="0"/>
              <a:t>23</a:t>
            </a:r>
            <a:r>
              <a:rPr lang="pt-BR" dirty="0" smtClean="0"/>
              <a:t>/11.</a:t>
            </a:r>
            <a:endParaRPr lang="pt-BR" dirty="0" smtClean="0"/>
          </a:p>
          <a:p>
            <a:r>
              <a:rPr lang="pt-BR" dirty="0" smtClean="0"/>
              <a:t>HORÁRIO : DAS 09 HORAS DA MANHA ÁS 10:00</a:t>
            </a:r>
          </a:p>
          <a:p>
            <a:r>
              <a:rPr lang="pt-BR" dirty="0" smtClean="0"/>
              <a:t>TOTAL DE PARTICIPANTES : 26.</a:t>
            </a:r>
          </a:p>
          <a:p>
            <a:r>
              <a:rPr lang="pt-BR" dirty="0" smtClean="0"/>
              <a:t>IDADE : 5 ANOS A 6 ANOS E </a:t>
            </a:r>
            <a:r>
              <a:rPr lang="pt-BR" dirty="0" smtClean="0"/>
              <a:t>9 ANOS  </a:t>
            </a:r>
            <a:r>
              <a:rPr lang="pt-BR" dirty="0" smtClean="0"/>
              <a:t>A </a:t>
            </a:r>
            <a:r>
              <a:rPr lang="pt-BR" dirty="0" smtClean="0"/>
              <a:t>12</a:t>
            </a:r>
            <a:r>
              <a:rPr lang="pt-BR" dirty="0" smtClean="0"/>
              <a:t> </a:t>
            </a:r>
            <a:r>
              <a:rPr lang="pt-BR" dirty="0" smtClean="0"/>
              <a:t>ANOS</a:t>
            </a:r>
          </a:p>
          <a:p>
            <a:r>
              <a:rPr lang="pt-BR" dirty="0" smtClean="0"/>
              <a:t>GRAU DE DEFICULDADE : MÉDIO</a:t>
            </a:r>
          </a:p>
        </p:txBody>
      </p:sp>
    </p:spTree>
    <p:extLst>
      <p:ext uri="{BB962C8B-B14F-4D97-AF65-F5344CB8AC3E}">
        <p14:creationId xmlns:p14="http://schemas.microsoft.com/office/powerpoint/2010/main" val="18610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22514" y="522514"/>
            <a:ext cx="46300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PARTICIPNTES 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22515" y="1384289"/>
            <a:ext cx="3918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CLEILTON FERREIRA</a:t>
            </a:r>
          </a:p>
          <a:p>
            <a:r>
              <a:rPr lang="pt-BR" dirty="0" smtClean="0"/>
              <a:t>EDUARDO VINICYUS</a:t>
            </a:r>
          </a:p>
          <a:p>
            <a:r>
              <a:rPr lang="pt-BR" dirty="0" smtClean="0"/>
              <a:t>MANOEL VICTOR</a:t>
            </a:r>
          </a:p>
          <a:p>
            <a:r>
              <a:rPr lang="pt-BR" dirty="0" smtClean="0"/>
              <a:t>ERINALDO JUNIOR </a:t>
            </a:r>
            <a:endParaRPr lang="pt-BR" dirty="0" smtClean="0"/>
          </a:p>
          <a:p>
            <a:r>
              <a:rPr lang="pt-BR" dirty="0" smtClean="0"/>
              <a:t>VENICIO DA SILVA 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5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029" y="0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pt-BR" b="1" dirty="0" smtClean="0"/>
              <a:t>METODOLOGIA </a:t>
            </a:r>
            <a:endParaRPr lang="pt-BR" b="1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8"/>
          <a:stretch/>
        </p:blipFill>
        <p:spPr>
          <a:xfrm>
            <a:off x="6299199" y="196497"/>
            <a:ext cx="5669643" cy="54018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aixaDeTexto 6"/>
          <p:cNvSpPr txBox="1"/>
          <p:nvPr/>
        </p:nvSpPr>
        <p:spPr>
          <a:xfrm>
            <a:off x="348343" y="1022489"/>
            <a:ext cx="52686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Através do manual do Dr. Rosa Neto (manual de avaliação motora) pudermos iniciar os testes com as crianças de 10 anos, fomos em uma creche (Centro educacional São Raimundo Nonato) e havia algumas crianças com a idade apropriada para o teste em que nós queríamos aplicar, através do manual tivemos todas às informações, desde a posição de como as crianças deviam ficar até como classificar se elas tinha êxito ou não.</a:t>
            </a:r>
          </a:p>
          <a:p>
            <a:pPr algn="ctr"/>
            <a:r>
              <a:rPr lang="pt-BR" sz="2400" b="1" dirty="0" smtClean="0"/>
              <a:t> As crianças tinham três tentativas para fazer o teste e a média dessas três tentativas é o resultado final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094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916" y="619957"/>
            <a:ext cx="6787084" cy="649287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 dirty="0" smtClean="0"/>
              <a:t>GRÁFICO DE DESENVOVIMENTO DOS PARTICIPANTES POR IDADE  </a:t>
            </a:r>
            <a:endParaRPr lang="pt-BR" sz="3200" b="1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012"/>
              </p:ext>
            </p:extLst>
          </p:nvPr>
        </p:nvGraphicFramePr>
        <p:xfrm>
          <a:off x="446314" y="1585961"/>
          <a:ext cx="4386942" cy="520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783771"/>
                <a:gridCol w="856343"/>
                <a:gridCol w="783771"/>
                <a:gridCol w="769257"/>
              </a:tblGrid>
              <a:tr h="387004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TESTE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TESTE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TESTE3</a:t>
                      </a:r>
                      <a:endParaRPr lang="pt-BR" dirty="0"/>
                    </a:p>
                  </a:txBody>
                  <a:tcPr/>
                </a:tc>
              </a:tr>
              <a:tr h="381704">
                <a:tc>
                  <a:txBody>
                    <a:bodyPr/>
                    <a:lstStyle/>
                    <a:p>
                      <a:r>
                        <a:rPr lang="pt-BR" dirty="0" smtClean="0"/>
                        <a:t>Lorenzo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10s</a:t>
                      </a:r>
                      <a:endParaRPr lang="pt-BR" dirty="0"/>
                    </a:p>
                  </a:txBody>
                  <a:tcPr/>
                </a:tc>
              </a:tr>
              <a:tr h="381704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Isasc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8s</a:t>
                      </a:r>
                      <a:endParaRPr lang="pt-BR" dirty="0"/>
                    </a:p>
                  </a:txBody>
                  <a:tcPr/>
                </a:tc>
              </a:tr>
              <a:tr h="381704">
                <a:tc>
                  <a:txBody>
                    <a:bodyPr/>
                    <a:lstStyle/>
                    <a:p>
                      <a:r>
                        <a:rPr lang="pt-BR" dirty="0" smtClean="0"/>
                        <a:t>Lucas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9s</a:t>
                      </a:r>
                      <a:endParaRPr lang="pt-BR" dirty="0"/>
                    </a:p>
                  </a:txBody>
                  <a:tcPr/>
                </a:tc>
              </a:tr>
              <a:tr h="381704">
                <a:tc>
                  <a:txBody>
                    <a:bodyPr/>
                    <a:lstStyle/>
                    <a:p>
                      <a:r>
                        <a:rPr lang="pt-BR" dirty="0" smtClean="0"/>
                        <a:t>Thiago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10s</a:t>
                      </a:r>
                      <a:endParaRPr lang="pt-BR" dirty="0"/>
                    </a:p>
                  </a:txBody>
                  <a:tcPr/>
                </a:tc>
              </a:tr>
              <a:tr h="381704">
                <a:tc>
                  <a:txBody>
                    <a:bodyPr/>
                    <a:lstStyle/>
                    <a:p>
                      <a:r>
                        <a:rPr lang="pt-BR" dirty="0" smtClean="0"/>
                        <a:t>Alice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10s</a:t>
                      </a:r>
                      <a:endParaRPr lang="pt-BR" dirty="0"/>
                    </a:p>
                  </a:txBody>
                  <a:tcPr/>
                </a:tc>
              </a:tr>
              <a:tr h="381704">
                <a:tc>
                  <a:txBody>
                    <a:bodyPr/>
                    <a:lstStyle/>
                    <a:p>
                      <a:r>
                        <a:rPr lang="pt-BR" dirty="0" smtClean="0"/>
                        <a:t>Ana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9s</a:t>
                      </a:r>
                      <a:endParaRPr lang="pt-BR" dirty="0"/>
                    </a:p>
                  </a:txBody>
                  <a:tcPr/>
                </a:tc>
              </a:tr>
              <a:tr h="381704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Antonia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9s</a:t>
                      </a:r>
                      <a:endParaRPr lang="pt-BR" dirty="0"/>
                    </a:p>
                  </a:txBody>
                  <a:tcPr/>
                </a:tc>
              </a:tr>
              <a:tr h="381704">
                <a:tc>
                  <a:txBody>
                    <a:bodyPr/>
                    <a:lstStyle/>
                    <a:p>
                      <a:r>
                        <a:rPr lang="pt-BR" dirty="0" smtClean="0"/>
                        <a:t>Heitor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14s</a:t>
                      </a:r>
                      <a:endParaRPr lang="pt-BR" dirty="0"/>
                    </a:p>
                  </a:txBody>
                  <a:tcPr/>
                </a:tc>
              </a:tr>
              <a:tr h="381704">
                <a:tc>
                  <a:txBody>
                    <a:bodyPr/>
                    <a:lstStyle/>
                    <a:p>
                      <a:r>
                        <a:rPr lang="pt-BR" dirty="0" smtClean="0"/>
                        <a:t>Bruno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9s</a:t>
                      </a:r>
                      <a:endParaRPr lang="pt-BR" dirty="0"/>
                    </a:p>
                  </a:txBody>
                  <a:tcPr/>
                </a:tc>
              </a:tr>
              <a:tr h="381704">
                <a:tc>
                  <a:txBody>
                    <a:bodyPr/>
                    <a:lstStyle/>
                    <a:p>
                      <a:r>
                        <a:rPr lang="pt-BR" dirty="0" smtClean="0"/>
                        <a:t>Carlos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4s</a:t>
                      </a:r>
                      <a:endParaRPr lang="pt-BR" dirty="0"/>
                    </a:p>
                  </a:txBody>
                  <a:tcPr/>
                </a:tc>
              </a:tr>
              <a:tr h="381704">
                <a:tc>
                  <a:txBody>
                    <a:bodyPr/>
                    <a:lstStyle/>
                    <a:p>
                      <a:r>
                        <a:rPr lang="pt-BR" dirty="0" smtClean="0"/>
                        <a:t>Marcos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9s</a:t>
                      </a:r>
                      <a:endParaRPr lang="pt-BR" dirty="0"/>
                    </a:p>
                  </a:txBody>
                  <a:tcPr/>
                </a:tc>
              </a:tr>
              <a:tr h="298304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Benicios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0" y="1176907"/>
            <a:ext cx="4833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TESTE PONTAS DOS PÉS- OLHOS FECHADOS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7835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9457" y="-145143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 dirty="0" smtClean="0"/>
              <a:t>TABELA DO TESTE PÉ </a:t>
            </a:r>
            <a:r>
              <a:rPr lang="pt-BR" sz="3200" b="1" smtClean="0"/>
              <a:t>MANCO ESTÁTICO - </a:t>
            </a:r>
            <a:r>
              <a:rPr lang="pt-BR" sz="3200" b="1" dirty="0" smtClean="0"/>
              <a:t>OLHOS FECHADOS</a:t>
            </a:r>
            <a:endParaRPr lang="pt-BR" sz="3200" b="1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146085"/>
              </p:ext>
            </p:extLst>
          </p:nvPr>
        </p:nvGraphicFramePr>
        <p:xfrm>
          <a:off x="2989942" y="785950"/>
          <a:ext cx="5181601" cy="58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73"/>
                <a:gridCol w="798285"/>
                <a:gridCol w="812800"/>
                <a:gridCol w="805364"/>
                <a:gridCol w="878293"/>
                <a:gridCol w="89988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TESTE1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TESTE2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TESTE 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Ryan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Vitor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Yuri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7.6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Marcus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7.3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Ana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Gabriela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Alana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Marcia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7.3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Rita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Cassia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Claudio</a:t>
                      </a:r>
                      <a:r>
                        <a:rPr lang="pt-BR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Ricardo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Victor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7.0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Lucas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7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372</Words>
  <Application>Microsoft Office PowerPoint</Application>
  <PresentationFormat>Personalizar</PresentationFormat>
  <Paragraphs>180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REALIAÇÃ0 DO TRABLHO</vt:lpstr>
      <vt:lpstr>Apresentação do PowerPoint</vt:lpstr>
      <vt:lpstr>METODOLOGIA </vt:lpstr>
      <vt:lpstr>GRÁFICO DE DESENVOVIMENTO DOS PARTICIPANTES POR IDADE  </vt:lpstr>
      <vt:lpstr>TABELA DO TESTE PÉ MANCO ESTÁTICO - OLHOS FECHADOS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Aluno_03</cp:lastModifiedBy>
  <cp:revision>22</cp:revision>
  <dcterms:created xsi:type="dcterms:W3CDTF">2023-11-29T15:08:43Z</dcterms:created>
  <dcterms:modified xsi:type="dcterms:W3CDTF">2023-11-29T21:53:59Z</dcterms:modified>
</cp:coreProperties>
</file>