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65604" autoAdjust="0"/>
  </p:normalViewPr>
  <p:slideViewPr>
    <p:cSldViewPr snapToGrid="0">
      <p:cViewPr varScale="1">
        <p:scale>
          <a:sx n="52" d="100"/>
          <a:sy n="52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5559-C251-421B-9798-95FF38AF273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6AF7-0F4C-42B1-B6D7-692FE1EA0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Nombrados</a:t>
            </a:r>
            <a:r>
              <a:rPr lang="es-AR" baseline="0" dirty="0" smtClean="0"/>
              <a:t> así por Robert Martin</a:t>
            </a:r>
          </a:p>
          <a:p>
            <a:r>
              <a:rPr lang="es-AR" baseline="0" dirty="0" smtClean="0"/>
              <a:t>Arquitectura emergente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Cada sigla es un principio</a:t>
            </a:r>
          </a:p>
          <a:p>
            <a:r>
              <a:rPr lang="es-AR" dirty="0" smtClean="0"/>
              <a:t>Están en orden de importancia excepto</a:t>
            </a:r>
            <a:r>
              <a:rPr lang="es-AR" baseline="0" dirty="0" smtClean="0"/>
              <a:t> las dos últimas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Cada no puede tener</a:t>
            </a:r>
            <a:r>
              <a:rPr lang="es-AR" baseline="0" dirty="0" smtClean="0"/>
              <a:t> su opinión si es mejor tener 10 clases con 3 métodos o 2 con 15</a:t>
            </a:r>
          </a:p>
          <a:p>
            <a:r>
              <a:rPr lang="es-AR" baseline="0" dirty="0" smtClean="0"/>
              <a:t>Una pista para saber que un método podría no </a:t>
            </a:r>
            <a:r>
              <a:rPr lang="es-AR" baseline="0" dirty="0" err="1" smtClean="0"/>
              <a:t>pertence</a:t>
            </a:r>
            <a:r>
              <a:rPr lang="es-AR" baseline="0" dirty="0" smtClean="0"/>
              <a:t> a esa clase podría ser que no modifica sus miembros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6AF7-0F4C-42B1-B6D7-692FE1EA0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FC44-F77D-4B90-A1B4-59702F0FAE93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5E6A-F99B-4C57-A7D3-CCB32095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SOLID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Principios de diseño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SOLID?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un acrónimo de un conjunto de prácticas</a:t>
            </a:r>
          </a:p>
          <a:p>
            <a:r>
              <a:rPr lang="es-AR" dirty="0" smtClean="0"/>
              <a:t>Persigue hacer software </a:t>
            </a:r>
            <a:r>
              <a:rPr lang="es-AR" dirty="0" err="1" smtClean="0"/>
              <a:t>mantenible</a:t>
            </a:r>
            <a:r>
              <a:rPr lang="es-AR" dirty="0" smtClean="0"/>
              <a:t>, extensible y robusto</a:t>
            </a:r>
          </a:p>
          <a:p>
            <a:r>
              <a:rPr lang="es-AR" dirty="0" smtClean="0"/>
              <a:t>Está ligado al desarrollo ágil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significa cada sigla?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S: Single </a:t>
            </a:r>
            <a:r>
              <a:rPr lang="es-AR" dirty="0" err="1" smtClean="0"/>
              <a:t>responsability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s-AR" dirty="0" smtClean="0"/>
          </a:p>
          <a:p>
            <a:r>
              <a:rPr lang="es-AR" dirty="0" smtClean="0"/>
              <a:t>O: Open </a:t>
            </a:r>
            <a:r>
              <a:rPr lang="es-AR" dirty="0" err="1" smtClean="0"/>
              <a:t>close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s-AR" dirty="0" smtClean="0"/>
          </a:p>
          <a:p>
            <a:r>
              <a:rPr lang="es-AR" dirty="0" smtClean="0"/>
              <a:t>L: </a:t>
            </a:r>
            <a:r>
              <a:rPr lang="es-AR" dirty="0" err="1" smtClean="0"/>
              <a:t>Liskov</a:t>
            </a:r>
            <a:r>
              <a:rPr lang="es-AR" dirty="0" smtClean="0"/>
              <a:t> </a:t>
            </a:r>
            <a:r>
              <a:rPr lang="es-AR" dirty="0" err="1" smtClean="0"/>
              <a:t>sustitution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s-AR" dirty="0" smtClean="0"/>
          </a:p>
          <a:p>
            <a:r>
              <a:rPr lang="es-AR" dirty="0" smtClean="0"/>
              <a:t>I: Interface </a:t>
            </a:r>
            <a:r>
              <a:rPr lang="es-AR" dirty="0" err="1" smtClean="0"/>
              <a:t>segregarion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s-AR" dirty="0" smtClean="0"/>
          </a:p>
          <a:p>
            <a:r>
              <a:rPr lang="es-AR" dirty="0" smtClean="0"/>
              <a:t>D: </a:t>
            </a:r>
            <a:r>
              <a:rPr lang="es-AR" dirty="0" err="1" smtClean="0"/>
              <a:t>Dependency</a:t>
            </a:r>
            <a:r>
              <a:rPr lang="es-AR" dirty="0" smtClean="0"/>
              <a:t> inversión </a:t>
            </a:r>
            <a:r>
              <a:rPr lang="es-AR" dirty="0" err="1" smtClean="0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Single </a:t>
            </a:r>
            <a:r>
              <a:rPr lang="es-AR" dirty="0" err="1" smtClean="0"/>
              <a:t>responsability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clase debe tener una única responsabilidad</a:t>
            </a:r>
          </a:p>
          <a:p>
            <a:r>
              <a:rPr lang="es-ES" dirty="0" smtClean="0"/>
              <a:t>Una única razón para cambiar</a:t>
            </a:r>
          </a:p>
          <a:p>
            <a:r>
              <a:rPr lang="en-US" dirty="0" smtClean="0"/>
              <a:t>Alta </a:t>
            </a:r>
            <a:r>
              <a:rPr lang="en-US" dirty="0" err="1" smtClean="0"/>
              <a:t>cohesión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Open-</a:t>
            </a:r>
            <a:r>
              <a:rPr lang="es-AR" dirty="0" err="1" smtClean="0"/>
              <a:t>Close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Aplica a todas las entidades del software</a:t>
            </a:r>
          </a:p>
          <a:p>
            <a:r>
              <a:rPr lang="es-ES" dirty="0" smtClean="0"/>
              <a:t>Debe estar cerrada para la modificación pero abierta para la extensión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Liskov</a:t>
            </a:r>
            <a:r>
              <a:rPr lang="es-AR" dirty="0" smtClean="0"/>
              <a:t> </a:t>
            </a:r>
            <a:r>
              <a:rPr lang="es-AR" dirty="0" err="1" smtClean="0"/>
              <a:t>sustitution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Relación de herencia</a:t>
            </a:r>
          </a:p>
          <a:p>
            <a:r>
              <a:rPr lang="es-ES" dirty="0" smtClean="0"/>
              <a:t>Si S es hijo de T entonces cualquier objeto T tiene que poder ser reemplazado por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5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 </a:t>
            </a:r>
            <a:r>
              <a:rPr lang="es-AR" dirty="0" err="1" smtClean="0"/>
              <a:t>segregation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cliente</a:t>
            </a:r>
            <a:r>
              <a:rPr lang="en-US" dirty="0" smtClean="0"/>
              <a:t> no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forzado</a:t>
            </a:r>
            <a:r>
              <a:rPr lang="en-US" dirty="0" smtClean="0"/>
              <a:t> a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que no </a:t>
            </a:r>
            <a:r>
              <a:rPr lang="en-US" dirty="0" err="1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Dependency</a:t>
            </a:r>
            <a:r>
              <a:rPr lang="es-AR" dirty="0" smtClean="0"/>
              <a:t> </a:t>
            </a:r>
            <a:r>
              <a:rPr lang="es-AR" dirty="0" err="1" smtClean="0"/>
              <a:t>inversion</a:t>
            </a:r>
            <a:r>
              <a:rPr lang="es-AR" dirty="0" smtClean="0"/>
              <a:t> </a:t>
            </a:r>
            <a:r>
              <a:rPr lang="es-AR" dirty="0" err="1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</a:t>
            </a:r>
            <a:r>
              <a:rPr lang="es-ES" dirty="0" smtClean="0"/>
              <a:t>n módulo de alto nivel de debe depender de una de nivel inferior</a:t>
            </a:r>
          </a:p>
          <a:p>
            <a:r>
              <a:rPr lang="es-ES" dirty="0" smtClean="0"/>
              <a:t>Está ligado a </a:t>
            </a:r>
            <a:r>
              <a:rPr lang="es-ES" dirty="0" err="1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9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sociozilla.co.uk/wp-content/uploads/2013/08/SOL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88" y="0"/>
            <a:ext cx="8231155" cy="68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28" name="HTMLCheckbox1" r:id="rId2" imgW="857160" imgH="190440"/>
        </mc:Choice>
        <mc:Fallback>
          <p:control name="HTMLCheckbox1" r:id="rId2" imgW="857160" imgH="190440">
            <p:pic>
              <p:nvPicPr>
                <p:cNvPr id="4" name="HTML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866122" y="-3168215"/>
                  <a:ext cx="855287" cy="190064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222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220</Words>
  <Application>Microsoft Office PowerPoint</Application>
  <PresentationFormat>Widescreen</PresentationFormat>
  <Paragraphs>37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SOLID</vt:lpstr>
      <vt:lpstr>¿Qué es SOLID?</vt:lpstr>
      <vt:lpstr>¿Qué significa cada sigla?</vt:lpstr>
      <vt:lpstr>Single responsability principle</vt:lpstr>
      <vt:lpstr>Open-Close principle</vt:lpstr>
      <vt:lpstr>Liskov sustitution principle</vt:lpstr>
      <vt:lpstr>Interface segregation principle</vt:lpstr>
      <vt:lpstr>Dependency inversion principle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Leonardo Micheloni</dc:creator>
  <cp:lastModifiedBy>Leonardo Micheloni</cp:lastModifiedBy>
  <cp:revision>7</cp:revision>
  <dcterms:created xsi:type="dcterms:W3CDTF">2015-09-17T15:27:26Z</dcterms:created>
  <dcterms:modified xsi:type="dcterms:W3CDTF">2015-09-17T17:39:23Z</dcterms:modified>
</cp:coreProperties>
</file>