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8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2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1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3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3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2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8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7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948635-0192-45CB-B985-7AF732E4F8CD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0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Cosas Sobre 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Me llamo</a:t>
            </a:r>
          </a:p>
          <a:p>
            <a:r>
              <a:rPr lang="es-MX" dirty="0" smtClean="0"/>
              <a:t>José Roberto Rodríguez Sandoval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Mis Gustos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gusta escuchar música y jugar videojuegos</a:t>
            </a:r>
          </a:p>
          <a:p>
            <a:r>
              <a:rPr lang="es-MX" dirty="0" smtClean="0"/>
              <a:t>Mi comida favorita son los chilaquiles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241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24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Orgánico</vt:lpstr>
      <vt:lpstr>Cosas Sobre MI</vt:lpstr>
      <vt:lpstr>Mis Gustos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Cosas Sobre MI</dc:title>
  <dc:creator>PC-49</dc:creator>
  <cp:lastModifiedBy>PC-49</cp:lastModifiedBy>
  <cp:revision>2</cp:revision>
  <dcterms:created xsi:type="dcterms:W3CDTF">2025-02-14T00:14:57Z</dcterms:created>
  <dcterms:modified xsi:type="dcterms:W3CDTF">2025-02-14T00:17:50Z</dcterms:modified>
</cp:coreProperties>
</file>