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6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84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919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3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59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131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24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1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93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13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303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27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733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6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183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0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67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948635-0192-45CB-B985-7AF732E4F8CD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C8A457-79ED-46C6-AD55-EA68F1AB15A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08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Cosas sobre mi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Me llamo José Roberto Rodríguez Sandoval</a:t>
            </a:r>
          </a:p>
          <a:p>
            <a:r>
              <a:rPr lang="es-MX" dirty="0" smtClean="0"/>
              <a:t>Mi comida favorita son los chilaquiles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5154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Tengo 3 gatos y 1 perro</a:t>
            </a:r>
            <a:endParaRPr lang="es-MX" dirty="0"/>
          </a:p>
        </p:txBody>
      </p:sp>
      <p:pic>
        <p:nvPicPr>
          <p:cNvPr id="1028" name="Picture 4" descr="Resultado de imagen de ga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2" y="2689755"/>
            <a:ext cx="3337062" cy="276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62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Me gusta el voleibol, la programación y estoy aprendiendo a tocar el piano</a:t>
            </a:r>
            <a:endParaRPr lang="es-MX" dirty="0"/>
          </a:p>
        </p:txBody>
      </p:sp>
      <p:pic>
        <p:nvPicPr>
          <p:cNvPr id="2050" name="Picture 2" descr="Estos son los lenguajes de programación más destacables de Script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565953" y="2556932"/>
            <a:ext cx="5330644" cy="352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63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35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Garamond</vt:lpstr>
      <vt:lpstr>Orgánico</vt:lpstr>
      <vt:lpstr>Cosas sobre mi</vt:lpstr>
      <vt:lpstr>Tengo 3 gatos y 1 perro</vt:lpstr>
      <vt:lpstr>Me gusta el voleibol, la programación y estoy aprendiendo a tocar el piano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Cosas Sobre MI</dc:title>
  <dc:creator>PC-49</dc:creator>
  <cp:lastModifiedBy>PC-31</cp:lastModifiedBy>
  <cp:revision>4</cp:revision>
  <dcterms:created xsi:type="dcterms:W3CDTF">2025-02-14T00:14:57Z</dcterms:created>
  <dcterms:modified xsi:type="dcterms:W3CDTF">2025-02-19T00:09:41Z</dcterms:modified>
</cp:coreProperties>
</file>