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7" r:id="rId2"/>
  </p:sldMasterIdLst>
  <p:sldIdLst>
    <p:sldId id="259" r:id="rId3"/>
    <p:sldId id="26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5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E105B-9385-4F55-F776-80549C48B4FC}" v="1" dt="2021-09-25T04:48:54.976"/>
    <p1510:client id="{4E385646-F32C-439D-BEC3-87CFF3CAD36B}" v="543" dt="2021-09-25T02:33:06.084"/>
    <p1510:client id="{C2E641D7-C39F-BC27-629A-0DCE9DF80F5F}" v="8" dt="2021-12-12T22:43:03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69E105B-9385-4F55-F776-80549C48B4FC}"/>
    <pc:docChg chg="addSld">
      <pc:chgData name="" userId="" providerId="" clId="Web-{469E105B-9385-4F55-F776-80549C48B4FC}" dt="2021-09-25T04:48:54.976" v="0"/>
      <pc:docMkLst>
        <pc:docMk/>
      </pc:docMkLst>
      <pc:sldChg chg="add">
        <pc:chgData name="" userId="" providerId="" clId="Web-{469E105B-9385-4F55-F776-80549C48B4FC}" dt="2021-09-25T04:48:54.976" v="0"/>
        <pc:sldMkLst>
          <pc:docMk/>
          <pc:sldMk cId="2333934265" sldId="267"/>
        </pc:sldMkLst>
      </pc:sldChg>
    </pc:docChg>
  </pc:docChgLst>
  <pc:docChgLst>
    <pc:chgData name="Tomaz Silva" userId="S::tomaz.silva@ebac.art.br::614606d0-6e8e-4f07-9ee1-609d0366d95c" providerId="AD" clId="Web-{C2E641D7-C39F-BC27-629A-0DCE9DF80F5F}"/>
    <pc:docChg chg="modSld">
      <pc:chgData name="Tomaz Silva" userId="S::tomaz.silva@ebac.art.br::614606d0-6e8e-4f07-9ee1-609d0366d95c" providerId="AD" clId="Web-{C2E641D7-C39F-BC27-629A-0DCE9DF80F5F}" dt="2021-12-12T22:43:03.618" v="7" actId="20577"/>
      <pc:docMkLst>
        <pc:docMk/>
      </pc:docMkLst>
      <pc:sldChg chg="modSp">
        <pc:chgData name="Tomaz Silva" userId="S::tomaz.silva@ebac.art.br::614606d0-6e8e-4f07-9ee1-609d0366d95c" providerId="AD" clId="Web-{C2E641D7-C39F-BC27-629A-0DCE9DF80F5F}" dt="2021-12-12T22:43:03.618" v="7" actId="20577"/>
        <pc:sldMkLst>
          <pc:docMk/>
          <pc:sldMk cId="3412490211" sldId="263"/>
        </pc:sldMkLst>
        <pc:spChg chg="mod">
          <ac:chgData name="Tomaz Silva" userId="S::tomaz.silva@ebac.art.br::614606d0-6e8e-4f07-9ee1-609d0366d95c" providerId="AD" clId="Web-{C2E641D7-C39F-BC27-629A-0DCE9DF80F5F}" dt="2021-12-12T22:43:03.618" v="7" actId="20577"/>
          <ac:spMkLst>
            <pc:docMk/>
            <pc:sldMk cId="3412490211" sldId="263"/>
            <ac:spMk id="3" creationId="{9BFA7B69-938A-44AE-8354-1C8C46384E14}"/>
          </ac:spMkLst>
        </pc:spChg>
      </pc:sldChg>
    </pc:docChg>
  </pc:docChgLst>
  <pc:docChgLst>
    <pc:chgData name="Tomaz Silva" userId="S::tomaz.silva@ebac.art.br::614606d0-6e8e-4f07-9ee1-609d0366d95c" providerId="AD" clId="Web-{4E385646-F32C-439D-BEC3-87CFF3CAD36B}"/>
    <pc:docChg chg="addSld delSld modSld addMainMaster">
      <pc:chgData name="Tomaz Silva" userId="S::tomaz.silva@ebac.art.br::614606d0-6e8e-4f07-9ee1-609d0366d95c" providerId="AD" clId="Web-{4E385646-F32C-439D-BEC3-87CFF3CAD36B}" dt="2021-09-25T02:33:06.084" v="547" actId="20577"/>
      <pc:docMkLst>
        <pc:docMk/>
      </pc:docMkLst>
      <pc:sldChg chg="del">
        <pc:chgData name="Tomaz Silva" userId="S::tomaz.silva@ebac.art.br::614606d0-6e8e-4f07-9ee1-609d0366d95c" providerId="AD" clId="Web-{4E385646-F32C-439D-BEC3-87CFF3CAD36B}" dt="2021-09-24T20:36:52.675" v="3"/>
        <pc:sldMkLst>
          <pc:docMk/>
          <pc:sldMk cId="2210866551" sldId="256"/>
        </pc:sldMkLst>
      </pc:sldChg>
      <pc:sldChg chg="add">
        <pc:chgData name="Tomaz Silva" userId="S::tomaz.silva@ebac.art.br::614606d0-6e8e-4f07-9ee1-609d0366d95c" providerId="AD" clId="Web-{4E385646-F32C-439D-BEC3-87CFF3CAD36B}" dt="2021-09-24T20:36:48.378" v="0"/>
        <pc:sldMkLst>
          <pc:docMk/>
          <pc:sldMk cId="1193817625" sldId="257"/>
        </pc:sldMkLst>
      </pc:sldChg>
      <pc:sldChg chg="modSp add">
        <pc:chgData name="Tomaz Silva" userId="S::tomaz.silva@ebac.art.br::614606d0-6e8e-4f07-9ee1-609d0366d95c" providerId="AD" clId="Web-{4E385646-F32C-439D-BEC3-87CFF3CAD36B}" dt="2021-09-24T20:46:43.860" v="98" actId="20577"/>
        <pc:sldMkLst>
          <pc:docMk/>
          <pc:sldMk cId="3785199311" sldId="258"/>
        </pc:sldMkLst>
        <pc:spChg chg="mod">
          <ac:chgData name="Tomaz Silva" userId="S::tomaz.silva@ebac.art.br::614606d0-6e8e-4f07-9ee1-609d0366d95c" providerId="AD" clId="Web-{4E385646-F32C-439D-BEC3-87CFF3CAD36B}" dt="2021-09-24T20:37:07.206" v="6" actId="20577"/>
          <ac:spMkLst>
            <pc:docMk/>
            <pc:sldMk cId="3785199311" sldId="258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4E385646-F32C-439D-BEC3-87CFF3CAD36B}" dt="2021-09-24T20:46:43.860" v="98" actId="20577"/>
          <ac:spMkLst>
            <pc:docMk/>
            <pc:sldMk cId="3785199311" sldId="258"/>
            <ac:spMk id="3" creationId="{9BFA7B69-938A-44AE-8354-1C8C46384E14}"/>
          </ac:spMkLst>
        </pc:spChg>
      </pc:sldChg>
      <pc:sldChg chg="modSp add">
        <pc:chgData name="Tomaz Silva" userId="S::tomaz.silva@ebac.art.br::614606d0-6e8e-4f07-9ee1-609d0366d95c" providerId="AD" clId="Web-{4E385646-F32C-439D-BEC3-87CFF3CAD36B}" dt="2021-09-24T20:36:56.175" v="4" actId="20577"/>
        <pc:sldMkLst>
          <pc:docMk/>
          <pc:sldMk cId="2534644831" sldId="259"/>
        </pc:sldMkLst>
        <pc:spChg chg="mod">
          <ac:chgData name="Tomaz Silva" userId="S::tomaz.silva@ebac.art.br::614606d0-6e8e-4f07-9ee1-609d0366d95c" providerId="AD" clId="Web-{4E385646-F32C-439D-BEC3-87CFF3CAD36B}" dt="2021-09-24T20:36:56.175" v="4" actId="20577"/>
          <ac:spMkLst>
            <pc:docMk/>
            <pc:sldMk cId="2534644831" sldId="259"/>
            <ac:spMk id="2" creationId="{8D67A9C8-32C5-4089-A741-3A39DF22ED4E}"/>
          </ac:spMkLst>
        </pc:spChg>
      </pc:sldChg>
      <pc:sldChg chg="addSp modSp add mod replId setBg">
        <pc:chgData name="Tomaz Silva" userId="S::tomaz.silva@ebac.art.br::614606d0-6e8e-4f07-9ee1-609d0366d95c" providerId="AD" clId="Web-{4E385646-F32C-439D-BEC3-87CFF3CAD36B}" dt="2021-09-24T20:50:54.913" v="183" actId="20577"/>
        <pc:sldMkLst>
          <pc:docMk/>
          <pc:sldMk cId="28460726" sldId="260"/>
        </pc:sldMkLst>
        <pc:spChg chg="mod">
          <ac:chgData name="Tomaz Silva" userId="S::tomaz.silva@ebac.art.br::614606d0-6e8e-4f07-9ee1-609d0366d95c" providerId="AD" clId="Web-{4E385646-F32C-439D-BEC3-87CFF3CAD36B}" dt="2021-09-24T20:50:54.913" v="183" actId="20577"/>
          <ac:spMkLst>
            <pc:docMk/>
            <pc:sldMk cId="28460726" sldId="260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4E385646-F32C-439D-BEC3-87CFF3CAD36B}" dt="2021-09-24T20:50:52.303" v="182" actId="20577"/>
          <ac:spMkLst>
            <pc:docMk/>
            <pc:sldMk cId="28460726" sldId="260"/>
            <ac:spMk id="3" creationId="{9BFA7B69-938A-44AE-8354-1C8C46384E14}"/>
          </ac:spMkLst>
        </pc:spChg>
        <pc:spChg chg="add">
          <ac:chgData name="Tomaz Silva" userId="S::tomaz.silva@ebac.art.br::614606d0-6e8e-4f07-9ee1-609d0366d95c" providerId="AD" clId="Web-{4E385646-F32C-439D-BEC3-87CFF3CAD36B}" dt="2021-09-24T20:47:26.158" v="110"/>
          <ac:spMkLst>
            <pc:docMk/>
            <pc:sldMk cId="28460726" sldId="260"/>
            <ac:spMk id="9" creationId="{4EFE82FE-7465-AE46-88DF-34D347E83B84}"/>
          </ac:spMkLst>
        </pc:spChg>
        <pc:grpChg chg="add">
          <ac:chgData name="Tomaz Silva" userId="S::tomaz.silva@ebac.art.br::614606d0-6e8e-4f07-9ee1-609d0366d95c" providerId="AD" clId="Web-{4E385646-F32C-439D-BEC3-87CFF3CAD36B}" dt="2021-09-24T20:47:26.158" v="110"/>
          <ac:grpSpMkLst>
            <pc:docMk/>
            <pc:sldMk cId="28460726" sldId="260"/>
            <ac:grpSpMk id="11" creationId="{1B5E71B3-7269-894E-A00B-31D341365FC9}"/>
          </ac:grpSpMkLst>
        </pc:grpChg>
        <pc:picChg chg="add mod">
          <ac:chgData name="Tomaz Silva" userId="S::tomaz.silva@ebac.art.br::614606d0-6e8e-4f07-9ee1-609d0366d95c" providerId="AD" clId="Web-{4E385646-F32C-439D-BEC3-87CFF3CAD36B}" dt="2021-09-24T20:47:26.158" v="110"/>
          <ac:picMkLst>
            <pc:docMk/>
            <pc:sldMk cId="28460726" sldId="260"/>
            <ac:picMk id="4" creationId="{F1A36963-BEF7-4E2E-A22A-2BB92EA2B4A8}"/>
          </ac:picMkLst>
        </pc:picChg>
        <pc:cxnChg chg="add">
          <ac:chgData name="Tomaz Silva" userId="S::tomaz.silva@ebac.art.br::614606d0-6e8e-4f07-9ee1-609d0366d95c" providerId="AD" clId="Web-{4E385646-F32C-439D-BEC3-87CFF3CAD36B}" dt="2021-09-24T20:47:26.158" v="110"/>
          <ac:cxnSpMkLst>
            <pc:docMk/>
            <pc:sldMk cId="28460726" sldId="260"/>
            <ac:cxnSpMk id="17" creationId="{EEA70831-9A8D-3B4D-8EA5-EE32F93E94E9}"/>
          </ac:cxnSpMkLst>
        </pc:cxnChg>
      </pc:sldChg>
      <pc:sldChg chg="addSp delSp modSp add replId">
        <pc:chgData name="Tomaz Silva" userId="S::tomaz.silva@ebac.art.br::614606d0-6e8e-4f07-9ee1-609d0366d95c" providerId="AD" clId="Web-{4E385646-F32C-439D-BEC3-87CFF3CAD36B}" dt="2021-09-24T21:23:00.584" v="268" actId="20577"/>
        <pc:sldMkLst>
          <pc:docMk/>
          <pc:sldMk cId="724501053" sldId="261"/>
        </pc:sldMkLst>
        <pc:spChg chg="mod">
          <ac:chgData name="Tomaz Silva" userId="S::tomaz.silva@ebac.art.br::614606d0-6e8e-4f07-9ee1-609d0366d95c" providerId="AD" clId="Web-{4E385646-F32C-439D-BEC3-87CFF3CAD36B}" dt="2021-09-24T20:53:16.353" v="202" actId="20577"/>
          <ac:spMkLst>
            <pc:docMk/>
            <pc:sldMk cId="724501053" sldId="261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4E385646-F32C-439D-BEC3-87CFF3CAD36B}" dt="2021-09-24T21:23:00.584" v="268" actId="20577"/>
          <ac:spMkLst>
            <pc:docMk/>
            <pc:sldMk cId="724501053" sldId="261"/>
            <ac:spMk id="3" creationId="{9BFA7B69-938A-44AE-8354-1C8C46384E14}"/>
          </ac:spMkLst>
        </pc:spChg>
        <pc:spChg chg="del">
          <ac:chgData name="Tomaz Silva" userId="S::tomaz.silva@ebac.art.br::614606d0-6e8e-4f07-9ee1-609d0366d95c" providerId="AD" clId="Web-{4E385646-F32C-439D-BEC3-87CFF3CAD36B}" dt="2021-09-24T20:51:29.757" v="188"/>
          <ac:spMkLst>
            <pc:docMk/>
            <pc:sldMk cId="724501053" sldId="261"/>
            <ac:spMk id="9" creationId="{4EFE82FE-7465-AE46-88DF-34D347E83B84}"/>
          </ac:spMkLst>
        </pc:spChg>
        <pc:spChg chg="add">
          <ac:chgData name="Tomaz Silva" userId="S::tomaz.silva@ebac.art.br::614606d0-6e8e-4f07-9ee1-609d0366d95c" providerId="AD" clId="Web-{4E385646-F32C-439D-BEC3-87CFF3CAD36B}" dt="2021-09-24T20:51:29.757" v="188"/>
          <ac:spMkLst>
            <pc:docMk/>
            <pc:sldMk cId="724501053" sldId="261"/>
            <ac:spMk id="22" creationId="{4EFE82FE-7465-AE46-88DF-34D347E83B84}"/>
          </ac:spMkLst>
        </pc:spChg>
        <pc:grpChg chg="del">
          <ac:chgData name="Tomaz Silva" userId="S::tomaz.silva@ebac.art.br::614606d0-6e8e-4f07-9ee1-609d0366d95c" providerId="AD" clId="Web-{4E385646-F32C-439D-BEC3-87CFF3CAD36B}" dt="2021-09-24T20:51:29.757" v="188"/>
          <ac:grpSpMkLst>
            <pc:docMk/>
            <pc:sldMk cId="724501053" sldId="261"/>
            <ac:grpSpMk id="11" creationId="{1B5E71B3-7269-894E-A00B-31D341365FC9}"/>
          </ac:grpSpMkLst>
        </pc:grpChg>
        <pc:grpChg chg="add">
          <ac:chgData name="Tomaz Silva" userId="S::tomaz.silva@ebac.art.br::614606d0-6e8e-4f07-9ee1-609d0366d95c" providerId="AD" clId="Web-{4E385646-F32C-439D-BEC3-87CFF3CAD36B}" dt="2021-09-24T20:51:29.757" v="188"/>
          <ac:grpSpMkLst>
            <pc:docMk/>
            <pc:sldMk cId="724501053" sldId="261"/>
            <ac:grpSpMk id="24" creationId="{1B5E71B3-7269-894E-A00B-31D341365FC9}"/>
          </ac:grpSpMkLst>
        </pc:grpChg>
        <pc:picChg chg="del">
          <ac:chgData name="Tomaz Silva" userId="S::tomaz.silva@ebac.art.br::614606d0-6e8e-4f07-9ee1-609d0366d95c" providerId="AD" clId="Web-{4E385646-F32C-439D-BEC3-87CFF3CAD36B}" dt="2021-09-24T20:51:05.178" v="185"/>
          <ac:picMkLst>
            <pc:docMk/>
            <pc:sldMk cId="724501053" sldId="261"/>
            <ac:picMk id="4" creationId="{F1A36963-BEF7-4E2E-A22A-2BB92EA2B4A8}"/>
          </ac:picMkLst>
        </pc:picChg>
        <pc:picChg chg="add mod">
          <ac:chgData name="Tomaz Silva" userId="S::tomaz.silva@ebac.art.br::614606d0-6e8e-4f07-9ee1-609d0366d95c" providerId="AD" clId="Web-{4E385646-F32C-439D-BEC3-87CFF3CAD36B}" dt="2021-09-24T20:51:29.757" v="188"/>
          <ac:picMkLst>
            <pc:docMk/>
            <pc:sldMk cId="724501053" sldId="261"/>
            <ac:picMk id="5" creationId="{4242D55F-13E1-4EFE-8B98-727932DA9C34}"/>
          </ac:picMkLst>
        </pc:picChg>
        <pc:cxnChg chg="del">
          <ac:chgData name="Tomaz Silva" userId="S::tomaz.silva@ebac.art.br::614606d0-6e8e-4f07-9ee1-609d0366d95c" providerId="AD" clId="Web-{4E385646-F32C-439D-BEC3-87CFF3CAD36B}" dt="2021-09-24T20:51:29.757" v="188"/>
          <ac:cxnSpMkLst>
            <pc:docMk/>
            <pc:sldMk cId="724501053" sldId="261"/>
            <ac:cxnSpMk id="17" creationId="{EEA70831-9A8D-3B4D-8EA5-EE32F93E94E9}"/>
          </ac:cxnSpMkLst>
        </pc:cxnChg>
        <pc:cxnChg chg="add">
          <ac:chgData name="Tomaz Silva" userId="S::tomaz.silva@ebac.art.br::614606d0-6e8e-4f07-9ee1-609d0366d95c" providerId="AD" clId="Web-{4E385646-F32C-439D-BEC3-87CFF3CAD36B}" dt="2021-09-24T20:51:29.757" v="188"/>
          <ac:cxnSpMkLst>
            <pc:docMk/>
            <pc:sldMk cId="724501053" sldId="261"/>
            <ac:cxnSpMk id="30" creationId="{EEA70831-9A8D-3B4D-8EA5-EE32F93E94E9}"/>
          </ac:cxnSpMkLst>
        </pc:cxnChg>
      </pc:sldChg>
      <pc:sldChg chg="modSp add replId">
        <pc:chgData name="Tomaz Silva" userId="S::tomaz.silva@ebac.art.br::614606d0-6e8e-4f07-9ee1-609d0366d95c" providerId="AD" clId="Web-{4E385646-F32C-439D-BEC3-87CFF3CAD36B}" dt="2021-09-24T21:27:08.183" v="323" actId="20577"/>
        <pc:sldMkLst>
          <pc:docMk/>
          <pc:sldMk cId="3970151706" sldId="262"/>
        </pc:sldMkLst>
        <pc:spChg chg="mod">
          <ac:chgData name="Tomaz Silva" userId="S::tomaz.silva@ebac.art.br::614606d0-6e8e-4f07-9ee1-609d0366d95c" providerId="AD" clId="Web-{4E385646-F32C-439D-BEC3-87CFF3CAD36B}" dt="2021-09-24T21:27:08.183" v="323" actId="20577"/>
          <ac:spMkLst>
            <pc:docMk/>
            <pc:sldMk cId="3970151706" sldId="262"/>
            <ac:spMk id="2" creationId="{971A7219-5FC6-4F0C-90CE-9A2AFFB2D7C0}"/>
          </ac:spMkLst>
        </pc:spChg>
      </pc:sldChg>
      <pc:sldChg chg="addSp delSp modSp add replId">
        <pc:chgData name="Tomaz Silva" userId="S::tomaz.silva@ebac.art.br::614606d0-6e8e-4f07-9ee1-609d0366d95c" providerId="AD" clId="Web-{4E385646-F32C-439D-BEC3-87CFF3CAD36B}" dt="2021-09-24T21:26:52.699" v="320"/>
        <pc:sldMkLst>
          <pc:docMk/>
          <pc:sldMk cId="3412490211" sldId="263"/>
        </pc:sldMkLst>
        <pc:spChg chg="mod">
          <ac:chgData name="Tomaz Silva" userId="S::tomaz.silva@ebac.art.br::614606d0-6e8e-4f07-9ee1-609d0366d95c" providerId="AD" clId="Web-{4E385646-F32C-439D-BEC3-87CFF3CAD36B}" dt="2021-09-24T21:26:52.699" v="320"/>
          <ac:spMkLst>
            <pc:docMk/>
            <pc:sldMk cId="3412490211" sldId="263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4E385646-F32C-439D-BEC3-87CFF3CAD36B}" dt="2021-09-24T21:26:52.699" v="320"/>
          <ac:spMkLst>
            <pc:docMk/>
            <pc:sldMk cId="3412490211" sldId="263"/>
            <ac:spMk id="3" creationId="{9BFA7B69-938A-44AE-8354-1C8C46384E14}"/>
          </ac:spMkLst>
        </pc:spChg>
        <pc:spChg chg="del">
          <ac:chgData name="Tomaz Silva" userId="S::tomaz.silva@ebac.art.br::614606d0-6e8e-4f07-9ee1-609d0366d95c" providerId="AD" clId="Web-{4E385646-F32C-439D-BEC3-87CFF3CAD36B}" dt="2021-09-24T21:26:33.214" v="315"/>
          <ac:spMkLst>
            <pc:docMk/>
            <pc:sldMk cId="3412490211" sldId="263"/>
            <ac:spMk id="22" creationId="{4EFE82FE-7465-AE46-88DF-34D347E83B84}"/>
          </ac:spMkLst>
        </pc:spChg>
        <pc:spChg chg="add del">
          <ac:chgData name="Tomaz Silva" userId="S::tomaz.silva@ebac.art.br::614606d0-6e8e-4f07-9ee1-609d0366d95c" providerId="AD" clId="Web-{4E385646-F32C-439D-BEC3-87CFF3CAD36B}" dt="2021-09-24T21:26:52.699" v="320"/>
          <ac:spMkLst>
            <pc:docMk/>
            <pc:sldMk cId="3412490211" sldId="263"/>
            <ac:spMk id="35" creationId="{C7F2E4D6-EF46-1C43-8F3E-3620C3C83F36}"/>
          </ac:spMkLst>
        </pc:spChg>
        <pc:spChg chg="add del">
          <ac:chgData name="Tomaz Silva" userId="S::tomaz.silva@ebac.art.br::614606d0-6e8e-4f07-9ee1-609d0366d95c" providerId="AD" clId="Web-{4E385646-F32C-439D-BEC3-87CFF3CAD36B}" dt="2021-09-24T21:26:52.683" v="319"/>
          <ac:spMkLst>
            <pc:docMk/>
            <pc:sldMk cId="3412490211" sldId="263"/>
            <ac:spMk id="45" creationId="{C7F2E4D6-EF46-1C43-8F3E-3620C3C83F36}"/>
          </ac:spMkLst>
        </pc:spChg>
        <pc:spChg chg="add del">
          <ac:chgData name="Tomaz Silva" userId="S::tomaz.silva@ebac.art.br::614606d0-6e8e-4f07-9ee1-609d0366d95c" providerId="AD" clId="Web-{4E385646-F32C-439D-BEC3-87CFF3CAD36B}" dt="2021-09-24T21:26:50.339" v="317"/>
          <ac:spMkLst>
            <pc:docMk/>
            <pc:sldMk cId="3412490211" sldId="263"/>
            <ac:spMk id="48" creationId="{C7F2E4D6-EF46-1C43-8F3E-3620C3C83F36}"/>
          </ac:spMkLst>
        </pc:spChg>
        <pc:spChg chg="add">
          <ac:chgData name="Tomaz Silva" userId="S::tomaz.silva@ebac.art.br::614606d0-6e8e-4f07-9ee1-609d0366d95c" providerId="AD" clId="Web-{4E385646-F32C-439D-BEC3-87CFF3CAD36B}" dt="2021-09-24T21:26:52.699" v="320"/>
          <ac:spMkLst>
            <pc:docMk/>
            <pc:sldMk cId="3412490211" sldId="263"/>
            <ac:spMk id="49" creationId="{C7F2E4D6-EF46-1C43-8F3E-3620C3C83F36}"/>
          </ac:spMkLst>
        </pc:spChg>
        <pc:grpChg chg="del">
          <ac:chgData name="Tomaz Silva" userId="S::tomaz.silva@ebac.art.br::614606d0-6e8e-4f07-9ee1-609d0366d95c" providerId="AD" clId="Web-{4E385646-F32C-439D-BEC3-87CFF3CAD36B}" dt="2021-09-24T21:26:33.214" v="315"/>
          <ac:grpSpMkLst>
            <pc:docMk/>
            <pc:sldMk cId="3412490211" sldId="263"/>
            <ac:grpSpMk id="24" creationId="{1B5E71B3-7269-894E-A00B-31D341365FC9}"/>
          </ac:grpSpMkLst>
        </pc:grpChg>
        <pc:grpChg chg="add del">
          <ac:chgData name="Tomaz Silva" userId="S::tomaz.silva@ebac.art.br::614606d0-6e8e-4f07-9ee1-609d0366d95c" providerId="AD" clId="Web-{4E385646-F32C-439D-BEC3-87CFF3CAD36B}" dt="2021-09-24T21:26:52.699" v="320"/>
          <ac:grpSpMkLst>
            <pc:docMk/>
            <pc:sldMk cId="3412490211" sldId="263"/>
            <ac:grpSpMk id="37" creationId="{97620302-BEE8-1447-8324-5F4178AA169B}"/>
          </ac:grpSpMkLst>
        </pc:grpChg>
        <pc:grpChg chg="add del">
          <ac:chgData name="Tomaz Silva" userId="S::tomaz.silva@ebac.art.br::614606d0-6e8e-4f07-9ee1-609d0366d95c" providerId="AD" clId="Web-{4E385646-F32C-439D-BEC3-87CFF3CAD36B}" dt="2021-09-24T21:26:52.683" v="319"/>
          <ac:grpSpMkLst>
            <pc:docMk/>
            <pc:sldMk cId="3412490211" sldId="263"/>
            <ac:grpSpMk id="46" creationId="{05ADD15B-C747-D340-BF8A-A1DD2A6A9324}"/>
          </ac:grpSpMkLst>
        </pc:grpChg>
        <pc:grpChg chg="add del">
          <ac:chgData name="Tomaz Silva" userId="S::tomaz.silva@ebac.art.br::614606d0-6e8e-4f07-9ee1-609d0366d95c" providerId="AD" clId="Web-{4E385646-F32C-439D-BEC3-87CFF3CAD36B}" dt="2021-09-24T21:26:50.339" v="317"/>
          <ac:grpSpMkLst>
            <pc:docMk/>
            <pc:sldMk cId="3412490211" sldId="263"/>
            <ac:grpSpMk id="50" creationId="{97620302-BEE8-1447-8324-5F4178AA169B}"/>
          </ac:grpSpMkLst>
        </pc:grpChg>
        <pc:grpChg chg="add">
          <ac:chgData name="Tomaz Silva" userId="S::tomaz.silva@ebac.art.br::614606d0-6e8e-4f07-9ee1-609d0366d95c" providerId="AD" clId="Web-{4E385646-F32C-439D-BEC3-87CFF3CAD36B}" dt="2021-09-24T21:26:52.699" v="320"/>
          <ac:grpSpMkLst>
            <pc:docMk/>
            <pc:sldMk cId="3412490211" sldId="263"/>
            <ac:grpSpMk id="55" creationId="{05ADD15B-C747-D340-BF8A-A1DD2A6A9324}"/>
          </ac:grpSpMkLst>
        </pc:grpChg>
        <pc:picChg chg="add mod">
          <ac:chgData name="Tomaz Silva" userId="S::tomaz.silva@ebac.art.br::614606d0-6e8e-4f07-9ee1-609d0366d95c" providerId="AD" clId="Web-{4E385646-F32C-439D-BEC3-87CFF3CAD36B}" dt="2021-09-24T21:26:52.699" v="320"/>
          <ac:picMkLst>
            <pc:docMk/>
            <pc:sldMk cId="3412490211" sldId="263"/>
            <ac:picMk id="4" creationId="{477F6449-BCA0-4273-AF85-4063D68FBDBD}"/>
          </ac:picMkLst>
        </pc:picChg>
        <pc:picChg chg="del">
          <ac:chgData name="Tomaz Silva" userId="S::tomaz.silva@ebac.art.br::614606d0-6e8e-4f07-9ee1-609d0366d95c" providerId="AD" clId="Web-{4E385646-F32C-439D-BEC3-87CFF3CAD36B}" dt="2021-09-24T21:26:09.635" v="312"/>
          <ac:picMkLst>
            <pc:docMk/>
            <pc:sldMk cId="3412490211" sldId="263"/>
            <ac:picMk id="5" creationId="{4242D55F-13E1-4EFE-8B98-727932DA9C34}"/>
          </ac:picMkLst>
        </pc:picChg>
        <pc:cxnChg chg="del">
          <ac:chgData name="Tomaz Silva" userId="S::tomaz.silva@ebac.art.br::614606d0-6e8e-4f07-9ee1-609d0366d95c" providerId="AD" clId="Web-{4E385646-F32C-439D-BEC3-87CFF3CAD36B}" dt="2021-09-24T21:26:33.214" v="315"/>
          <ac:cxnSpMkLst>
            <pc:docMk/>
            <pc:sldMk cId="3412490211" sldId="263"/>
            <ac:cxnSpMk id="30" creationId="{EEA70831-9A8D-3B4D-8EA5-EE32F93E94E9}"/>
          </ac:cxnSpMkLst>
        </pc:cxnChg>
        <pc:cxnChg chg="add del">
          <ac:chgData name="Tomaz Silva" userId="S::tomaz.silva@ebac.art.br::614606d0-6e8e-4f07-9ee1-609d0366d95c" providerId="AD" clId="Web-{4E385646-F32C-439D-BEC3-87CFF3CAD36B}" dt="2021-09-24T21:26:52.699" v="320"/>
          <ac:cxnSpMkLst>
            <pc:docMk/>
            <pc:sldMk cId="3412490211" sldId="263"/>
            <ac:cxnSpMk id="43" creationId="{68C50EA3-7CF1-9542-A21D-5B3EBACC5009}"/>
          </ac:cxnSpMkLst>
        </pc:cxnChg>
        <pc:cxnChg chg="add del">
          <ac:chgData name="Tomaz Silva" userId="S::tomaz.silva@ebac.art.br::614606d0-6e8e-4f07-9ee1-609d0366d95c" providerId="AD" clId="Web-{4E385646-F32C-439D-BEC3-87CFF3CAD36B}" dt="2021-09-24T21:26:52.683" v="319"/>
          <ac:cxnSpMkLst>
            <pc:docMk/>
            <pc:sldMk cId="3412490211" sldId="263"/>
            <ac:cxnSpMk id="47" creationId="{1FE039F1-6D47-C642-B506-452A83B0AB11}"/>
          </ac:cxnSpMkLst>
        </pc:cxnChg>
        <pc:cxnChg chg="add del">
          <ac:chgData name="Tomaz Silva" userId="S::tomaz.silva@ebac.art.br::614606d0-6e8e-4f07-9ee1-609d0366d95c" providerId="AD" clId="Web-{4E385646-F32C-439D-BEC3-87CFF3CAD36B}" dt="2021-09-24T21:26:50.339" v="317"/>
          <ac:cxnSpMkLst>
            <pc:docMk/>
            <pc:sldMk cId="3412490211" sldId="263"/>
            <ac:cxnSpMk id="56" creationId="{68C50EA3-7CF1-9542-A21D-5B3EBACC5009}"/>
          </ac:cxnSpMkLst>
        </pc:cxnChg>
        <pc:cxnChg chg="add">
          <ac:chgData name="Tomaz Silva" userId="S::tomaz.silva@ebac.art.br::614606d0-6e8e-4f07-9ee1-609d0366d95c" providerId="AD" clId="Web-{4E385646-F32C-439D-BEC3-87CFF3CAD36B}" dt="2021-09-24T21:26:52.699" v="320"/>
          <ac:cxnSpMkLst>
            <pc:docMk/>
            <pc:sldMk cId="3412490211" sldId="263"/>
            <ac:cxnSpMk id="57" creationId="{1FE039F1-6D47-C642-B506-452A83B0AB11}"/>
          </ac:cxnSpMkLst>
        </pc:cxnChg>
      </pc:sldChg>
      <pc:sldChg chg="addSp delSp modSp add replId">
        <pc:chgData name="Tomaz Silva" userId="S::tomaz.silva@ebac.art.br::614606d0-6e8e-4f07-9ee1-609d0366d95c" providerId="AD" clId="Web-{4E385646-F32C-439D-BEC3-87CFF3CAD36B}" dt="2021-09-24T23:18:06.249" v="395" actId="20577"/>
        <pc:sldMkLst>
          <pc:docMk/>
          <pc:sldMk cId="1105922623" sldId="264"/>
        </pc:sldMkLst>
        <pc:spChg chg="mod">
          <ac:chgData name="Tomaz Silva" userId="S::tomaz.silva@ebac.art.br::614606d0-6e8e-4f07-9ee1-609d0366d95c" providerId="AD" clId="Web-{4E385646-F32C-439D-BEC3-87CFF3CAD36B}" dt="2021-09-24T21:28:35.685" v="336"/>
          <ac:spMkLst>
            <pc:docMk/>
            <pc:sldMk cId="1105922623" sldId="264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4E385646-F32C-439D-BEC3-87CFF3CAD36B}" dt="2021-09-24T23:18:06.249" v="395" actId="20577"/>
          <ac:spMkLst>
            <pc:docMk/>
            <pc:sldMk cId="1105922623" sldId="264"/>
            <ac:spMk id="3" creationId="{9BFA7B69-938A-44AE-8354-1C8C46384E14}"/>
          </ac:spMkLst>
        </pc:spChg>
        <pc:spChg chg="del">
          <ac:chgData name="Tomaz Silva" userId="S::tomaz.silva@ebac.art.br::614606d0-6e8e-4f07-9ee1-609d0366d95c" providerId="AD" clId="Web-{4E385646-F32C-439D-BEC3-87CFF3CAD36B}" dt="2021-09-24T21:28:35.685" v="336"/>
          <ac:spMkLst>
            <pc:docMk/>
            <pc:sldMk cId="1105922623" sldId="264"/>
            <ac:spMk id="22" creationId="{4EFE82FE-7465-AE46-88DF-34D347E83B84}"/>
          </ac:spMkLst>
        </pc:spChg>
        <pc:spChg chg="add">
          <ac:chgData name="Tomaz Silva" userId="S::tomaz.silva@ebac.art.br::614606d0-6e8e-4f07-9ee1-609d0366d95c" providerId="AD" clId="Web-{4E385646-F32C-439D-BEC3-87CFF3CAD36B}" dt="2021-09-24T21:28:35.685" v="336"/>
          <ac:spMkLst>
            <pc:docMk/>
            <pc:sldMk cId="1105922623" sldId="264"/>
            <ac:spMk id="35" creationId="{4EFE82FE-7465-AE46-88DF-34D347E83B84}"/>
          </ac:spMkLst>
        </pc:spChg>
        <pc:grpChg chg="del">
          <ac:chgData name="Tomaz Silva" userId="S::tomaz.silva@ebac.art.br::614606d0-6e8e-4f07-9ee1-609d0366d95c" providerId="AD" clId="Web-{4E385646-F32C-439D-BEC3-87CFF3CAD36B}" dt="2021-09-24T21:28:35.685" v="336"/>
          <ac:grpSpMkLst>
            <pc:docMk/>
            <pc:sldMk cId="1105922623" sldId="264"/>
            <ac:grpSpMk id="24" creationId="{1B5E71B3-7269-894E-A00B-31D341365FC9}"/>
          </ac:grpSpMkLst>
        </pc:grpChg>
        <pc:grpChg chg="add">
          <ac:chgData name="Tomaz Silva" userId="S::tomaz.silva@ebac.art.br::614606d0-6e8e-4f07-9ee1-609d0366d95c" providerId="AD" clId="Web-{4E385646-F32C-439D-BEC3-87CFF3CAD36B}" dt="2021-09-24T21:28:35.685" v="336"/>
          <ac:grpSpMkLst>
            <pc:docMk/>
            <pc:sldMk cId="1105922623" sldId="264"/>
            <ac:grpSpMk id="37" creationId="{1B5E71B3-7269-894E-A00B-31D341365FC9}"/>
          </ac:grpSpMkLst>
        </pc:grpChg>
        <pc:picChg chg="add del mod">
          <ac:chgData name="Tomaz Silva" userId="S::tomaz.silva@ebac.art.br::614606d0-6e8e-4f07-9ee1-609d0366d95c" providerId="AD" clId="Web-{4E385646-F32C-439D-BEC3-87CFF3CAD36B}" dt="2021-09-24T21:29:56.047" v="392"/>
          <ac:picMkLst>
            <pc:docMk/>
            <pc:sldMk cId="1105922623" sldId="264"/>
            <ac:picMk id="4" creationId="{4CA9CD4D-022E-4799-B4AE-3D3132A8CB8D}"/>
          </ac:picMkLst>
        </pc:picChg>
        <pc:picChg chg="del mod">
          <ac:chgData name="Tomaz Silva" userId="S::tomaz.silva@ebac.art.br::614606d0-6e8e-4f07-9ee1-609d0366d95c" providerId="AD" clId="Web-{4E385646-F32C-439D-BEC3-87CFF3CAD36B}" dt="2021-09-24T21:27:57.200" v="333"/>
          <ac:picMkLst>
            <pc:docMk/>
            <pc:sldMk cId="1105922623" sldId="264"/>
            <ac:picMk id="5" creationId="{4242D55F-13E1-4EFE-8B98-727932DA9C34}"/>
          </ac:picMkLst>
        </pc:picChg>
        <pc:picChg chg="add mod">
          <ac:chgData name="Tomaz Silva" userId="S::tomaz.silva@ebac.art.br::614606d0-6e8e-4f07-9ee1-609d0366d95c" providerId="AD" clId="Web-{4E385646-F32C-439D-BEC3-87CFF3CAD36B}" dt="2021-09-24T21:30:25.547" v="394" actId="1076"/>
          <ac:picMkLst>
            <pc:docMk/>
            <pc:sldMk cId="1105922623" sldId="264"/>
            <ac:picMk id="6" creationId="{4BA3EFC0-6AE9-4BEA-9064-752923D2CB5F}"/>
          </ac:picMkLst>
        </pc:picChg>
        <pc:cxnChg chg="del">
          <ac:chgData name="Tomaz Silva" userId="S::tomaz.silva@ebac.art.br::614606d0-6e8e-4f07-9ee1-609d0366d95c" providerId="AD" clId="Web-{4E385646-F32C-439D-BEC3-87CFF3CAD36B}" dt="2021-09-24T21:28:35.685" v="336"/>
          <ac:cxnSpMkLst>
            <pc:docMk/>
            <pc:sldMk cId="1105922623" sldId="264"/>
            <ac:cxnSpMk id="30" creationId="{EEA70831-9A8D-3B4D-8EA5-EE32F93E94E9}"/>
          </ac:cxnSpMkLst>
        </pc:cxnChg>
        <pc:cxnChg chg="add">
          <ac:chgData name="Tomaz Silva" userId="S::tomaz.silva@ebac.art.br::614606d0-6e8e-4f07-9ee1-609d0366d95c" providerId="AD" clId="Web-{4E385646-F32C-439D-BEC3-87CFF3CAD36B}" dt="2021-09-24T21:28:35.685" v="336"/>
          <ac:cxnSpMkLst>
            <pc:docMk/>
            <pc:sldMk cId="1105922623" sldId="264"/>
            <ac:cxnSpMk id="43" creationId="{A0A01F17-907D-3541-BBAF-A33828880DCE}"/>
          </ac:cxnSpMkLst>
        </pc:cxnChg>
      </pc:sldChg>
      <pc:sldChg chg="addSp delSp modSp add replId">
        <pc:chgData name="Tomaz Silva" userId="S::tomaz.silva@ebac.art.br::614606d0-6e8e-4f07-9ee1-609d0366d95c" providerId="AD" clId="Web-{4E385646-F32C-439D-BEC3-87CFF3CAD36B}" dt="2021-09-25T02:03:46.777" v="483" actId="20577"/>
        <pc:sldMkLst>
          <pc:docMk/>
          <pc:sldMk cId="3062556532" sldId="265"/>
        </pc:sldMkLst>
        <pc:spChg chg="mod">
          <ac:chgData name="Tomaz Silva" userId="S::tomaz.silva@ebac.art.br::614606d0-6e8e-4f07-9ee1-609d0366d95c" providerId="AD" clId="Web-{4E385646-F32C-439D-BEC3-87CFF3CAD36B}" dt="2021-09-24T23:20:42.268" v="406"/>
          <ac:spMkLst>
            <pc:docMk/>
            <pc:sldMk cId="3062556532" sldId="265"/>
            <ac:spMk id="2" creationId="{971A7219-5FC6-4F0C-90CE-9A2AFFB2D7C0}"/>
          </ac:spMkLst>
        </pc:spChg>
        <pc:spChg chg="del">
          <ac:chgData name="Tomaz Silva" userId="S::tomaz.silva@ebac.art.br::614606d0-6e8e-4f07-9ee1-609d0366d95c" providerId="AD" clId="Web-{4E385646-F32C-439D-BEC3-87CFF3CAD36B}" dt="2021-09-24T23:20:33.955" v="405"/>
          <ac:spMkLst>
            <pc:docMk/>
            <pc:sldMk cId="3062556532" sldId="265"/>
            <ac:spMk id="3" creationId="{9BFA7B69-938A-44AE-8354-1C8C46384E14}"/>
          </ac:spMkLst>
        </pc:spChg>
        <pc:spChg chg="add mod">
          <ac:chgData name="Tomaz Silva" userId="S::tomaz.silva@ebac.art.br::614606d0-6e8e-4f07-9ee1-609d0366d95c" providerId="AD" clId="Web-{4E385646-F32C-439D-BEC3-87CFF3CAD36B}" dt="2021-09-25T02:03:46.777" v="483" actId="20577"/>
          <ac:spMkLst>
            <pc:docMk/>
            <pc:sldMk cId="3062556532" sldId="265"/>
            <ac:spMk id="7" creationId="{ADA8C6BE-EF67-4587-91EB-640B94AF24FD}"/>
          </ac:spMkLst>
        </pc:spChg>
        <pc:spChg chg="del">
          <ac:chgData name="Tomaz Silva" userId="S::tomaz.silva@ebac.art.br::614606d0-6e8e-4f07-9ee1-609d0366d95c" providerId="AD" clId="Web-{4E385646-F32C-439D-BEC3-87CFF3CAD36B}" dt="2021-09-24T23:20:42.268" v="406"/>
          <ac:spMkLst>
            <pc:docMk/>
            <pc:sldMk cId="3062556532" sldId="265"/>
            <ac:spMk id="35" creationId="{4EFE82FE-7465-AE46-88DF-34D347E83B84}"/>
          </ac:spMkLst>
        </pc:spChg>
        <pc:spChg chg="add">
          <ac:chgData name="Tomaz Silva" userId="S::tomaz.silva@ebac.art.br::614606d0-6e8e-4f07-9ee1-609d0366d95c" providerId="AD" clId="Web-{4E385646-F32C-439D-BEC3-87CFF3CAD36B}" dt="2021-09-24T23:20:42.268" v="406"/>
          <ac:spMkLst>
            <pc:docMk/>
            <pc:sldMk cId="3062556532" sldId="265"/>
            <ac:spMk id="48" creationId="{C7F2E4D6-EF46-1C43-8F3E-3620C3C83F36}"/>
          </ac:spMkLst>
        </pc:spChg>
        <pc:grpChg chg="del">
          <ac:chgData name="Tomaz Silva" userId="S::tomaz.silva@ebac.art.br::614606d0-6e8e-4f07-9ee1-609d0366d95c" providerId="AD" clId="Web-{4E385646-F32C-439D-BEC3-87CFF3CAD36B}" dt="2021-09-24T23:20:42.268" v="406"/>
          <ac:grpSpMkLst>
            <pc:docMk/>
            <pc:sldMk cId="3062556532" sldId="265"/>
            <ac:grpSpMk id="37" creationId="{1B5E71B3-7269-894E-A00B-31D341365FC9}"/>
          </ac:grpSpMkLst>
        </pc:grpChg>
        <pc:grpChg chg="add">
          <ac:chgData name="Tomaz Silva" userId="S::tomaz.silva@ebac.art.br::614606d0-6e8e-4f07-9ee1-609d0366d95c" providerId="AD" clId="Web-{4E385646-F32C-439D-BEC3-87CFF3CAD36B}" dt="2021-09-24T23:20:42.268" v="406"/>
          <ac:grpSpMkLst>
            <pc:docMk/>
            <pc:sldMk cId="3062556532" sldId="265"/>
            <ac:grpSpMk id="50" creationId="{05ADD15B-C747-D340-BF8A-A1DD2A6A9324}"/>
          </ac:grpSpMkLst>
        </pc:grpChg>
        <pc:picChg chg="add mod ord">
          <ac:chgData name="Tomaz Silva" userId="S::tomaz.silva@ebac.art.br::614606d0-6e8e-4f07-9ee1-609d0366d95c" providerId="AD" clId="Web-{4E385646-F32C-439D-BEC3-87CFF3CAD36B}" dt="2021-09-24T23:20:42.268" v="406"/>
          <ac:picMkLst>
            <pc:docMk/>
            <pc:sldMk cId="3062556532" sldId="265"/>
            <ac:picMk id="4" creationId="{8B889F44-B162-48EC-BD50-AFB2C92D2773}"/>
          </ac:picMkLst>
        </pc:picChg>
        <pc:picChg chg="del">
          <ac:chgData name="Tomaz Silva" userId="S::tomaz.silva@ebac.art.br::614606d0-6e8e-4f07-9ee1-609d0366d95c" providerId="AD" clId="Web-{4E385646-F32C-439D-BEC3-87CFF3CAD36B}" dt="2021-09-24T23:19:39.329" v="402"/>
          <ac:picMkLst>
            <pc:docMk/>
            <pc:sldMk cId="3062556532" sldId="265"/>
            <ac:picMk id="6" creationId="{4BA3EFC0-6AE9-4BEA-9064-752923D2CB5F}"/>
          </ac:picMkLst>
        </pc:picChg>
        <pc:cxnChg chg="del">
          <ac:chgData name="Tomaz Silva" userId="S::tomaz.silva@ebac.art.br::614606d0-6e8e-4f07-9ee1-609d0366d95c" providerId="AD" clId="Web-{4E385646-F32C-439D-BEC3-87CFF3CAD36B}" dt="2021-09-24T23:20:42.268" v="406"/>
          <ac:cxnSpMkLst>
            <pc:docMk/>
            <pc:sldMk cId="3062556532" sldId="265"/>
            <ac:cxnSpMk id="43" creationId="{A0A01F17-907D-3541-BBAF-A33828880DCE}"/>
          </ac:cxnSpMkLst>
        </pc:cxnChg>
        <pc:cxnChg chg="add">
          <ac:chgData name="Tomaz Silva" userId="S::tomaz.silva@ebac.art.br::614606d0-6e8e-4f07-9ee1-609d0366d95c" providerId="AD" clId="Web-{4E385646-F32C-439D-BEC3-87CFF3CAD36B}" dt="2021-09-24T23:20:42.268" v="406"/>
          <ac:cxnSpMkLst>
            <pc:docMk/>
            <pc:sldMk cId="3062556532" sldId="265"/>
            <ac:cxnSpMk id="56" creationId="{1FE039F1-6D47-C642-B506-452A83B0AB11}"/>
          </ac:cxnSpMkLst>
        </pc:cxnChg>
      </pc:sldChg>
      <pc:sldChg chg="addSp delSp modSp add replId">
        <pc:chgData name="Tomaz Silva" userId="S::tomaz.silva@ebac.art.br::614606d0-6e8e-4f07-9ee1-609d0366d95c" providerId="AD" clId="Web-{4E385646-F32C-439D-BEC3-87CFF3CAD36B}" dt="2021-09-25T02:33:06.084" v="547" actId="20577"/>
        <pc:sldMkLst>
          <pc:docMk/>
          <pc:sldMk cId="979050869" sldId="266"/>
        </pc:sldMkLst>
        <pc:spChg chg="mod">
          <ac:chgData name="Tomaz Silva" userId="S::tomaz.silva@ebac.art.br::614606d0-6e8e-4f07-9ee1-609d0366d95c" providerId="AD" clId="Web-{4E385646-F32C-439D-BEC3-87CFF3CAD36B}" dt="2021-09-25T02:08:17.050" v="498"/>
          <ac:spMkLst>
            <pc:docMk/>
            <pc:sldMk cId="979050869" sldId="266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4E385646-F32C-439D-BEC3-87CFF3CAD36B}" dt="2021-09-25T02:33:06.084" v="547" actId="20577"/>
          <ac:spMkLst>
            <pc:docMk/>
            <pc:sldMk cId="979050869" sldId="266"/>
            <ac:spMk id="7" creationId="{ADA8C6BE-EF67-4587-91EB-640B94AF24FD}"/>
          </ac:spMkLst>
        </pc:spChg>
        <pc:spChg chg="del">
          <ac:chgData name="Tomaz Silva" userId="S::tomaz.silva@ebac.art.br::614606d0-6e8e-4f07-9ee1-609d0366d95c" providerId="AD" clId="Web-{4E385646-F32C-439D-BEC3-87CFF3CAD36B}" dt="2021-09-25T02:08:17.050" v="498"/>
          <ac:spMkLst>
            <pc:docMk/>
            <pc:sldMk cId="979050869" sldId="266"/>
            <ac:spMk id="48" creationId="{C7F2E4D6-EF46-1C43-8F3E-3620C3C83F36}"/>
          </ac:spMkLst>
        </pc:spChg>
        <pc:spChg chg="add">
          <ac:chgData name="Tomaz Silva" userId="S::tomaz.silva@ebac.art.br::614606d0-6e8e-4f07-9ee1-609d0366d95c" providerId="AD" clId="Web-{4E385646-F32C-439D-BEC3-87CFF3CAD36B}" dt="2021-09-25T02:08:17.050" v="498"/>
          <ac:spMkLst>
            <pc:docMk/>
            <pc:sldMk cId="979050869" sldId="266"/>
            <ac:spMk id="61" creationId="{C7F2E4D6-EF46-1C43-8F3E-3620C3C83F36}"/>
          </ac:spMkLst>
        </pc:spChg>
        <pc:grpChg chg="del">
          <ac:chgData name="Tomaz Silva" userId="S::tomaz.silva@ebac.art.br::614606d0-6e8e-4f07-9ee1-609d0366d95c" providerId="AD" clId="Web-{4E385646-F32C-439D-BEC3-87CFF3CAD36B}" dt="2021-09-25T02:08:17.050" v="498"/>
          <ac:grpSpMkLst>
            <pc:docMk/>
            <pc:sldMk cId="979050869" sldId="266"/>
            <ac:grpSpMk id="50" creationId="{05ADD15B-C747-D340-BF8A-A1DD2A6A9324}"/>
          </ac:grpSpMkLst>
        </pc:grpChg>
        <pc:grpChg chg="add">
          <ac:chgData name="Tomaz Silva" userId="S::tomaz.silva@ebac.art.br::614606d0-6e8e-4f07-9ee1-609d0366d95c" providerId="AD" clId="Web-{4E385646-F32C-439D-BEC3-87CFF3CAD36B}" dt="2021-09-25T02:08:17.050" v="498"/>
          <ac:grpSpMkLst>
            <pc:docMk/>
            <pc:sldMk cId="979050869" sldId="266"/>
            <ac:grpSpMk id="63" creationId="{7A00BDF4-7643-A942-A588-F24E4E09AADE}"/>
          </ac:grpSpMkLst>
        </pc:grpChg>
        <pc:picChg chg="add mod">
          <ac:chgData name="Tomaz Silva" userId="S::tomaz.silva@ebac.art.br::614606d0-6e8e-4f07-9ee1-609d0366d95c" providerId="AD" clId="Web-{4E385646-F32C-439D-BEC3-87CFF3CAD36B}" dt="2021-09-25T02:08:17.050" v="498"/>
          <ac:picMkLst>
            <pc:docMk/>
            <pc:sldMk cId="979050869" sldId="266"/>
            <ac:picMk id="3" creationId="{87CA2314-03EE-4988-BFAF-6272CDB9AD1F}"/>
          </ac:picMkLst>
        </pc:picChg>
        <pc:picChg chg="del">
          <ac:chgData name="Tomaz Silva" userId="S::tomaz.silva@ebac.art.br::614606d0-6e8e-4f07-9ee1-609d0366d95c" providerId="AD" clId="Web-{4E385646-F32C-439D-BEC3-87CFF3CAD36B}" dt="2021-09-25T02:07:56.612" v="494"/>
          <ac:picMkLst>
            <pc:docMk/>
            <pc:sldMk cId="979050869" sldId="266"/>
            <ac:picMk id="4" creationId="{8B889F44-B162-48EC-BD50-AFB2C92D2773}"/>
          </ac:picMkLst>
        </pc:picChg>
        <pc:cxnChg chg="del">
          <ac:chgData name="Tomaz Silva" userId="S::tomaz.silva@ebac.art.br::614606d0-6e8e-4f07-9ee1-609d0366d95c" providerId="AD" clId="Web-{4E385646-F32C-439D-BEC3-87CFF3CAD36B}" dt="2021-09-25T02:08:17.050" v="498"/>
          <ac:cxnSpMkLst>
            <pc:docMk/>
            <pc:sldMk cId="979050869" sldId="266"/>
            <ac:cxnSpMk id="56" creationId="{1FE039F1-6D47-C642-B506-452A83B0AB11}"/>
          </ac:cxnSpMkLst>
        </pc:cxnChg>
        <pc:cxnChg chg="add">
          <ac:chgData name="Tomaz Silva" userId="S::tomaz.silva@ebac.art.br::614606d0-6e8e-4f07-9ee1-609d0366d95c" providerId="AD" clId="Web-{4E385646-F32C-439D-BEC3-87CFF3CAD36B}" dt="2021-09-25T02:08:17.050" v="498"/>
          <ac:cxnSpMkLst>
            <pc:docMk/>
            <pc:sldMk cId="979050869" sldId="266"/>
            <ac:cxnSpMk id="69" creationId="{BF3CF3DF-4809-5B42-9F22-981391379297}"/>
          </ac:cxnSpMkLst>
        </pc:cxnChg>
      </pc:sldChg>
      <pc:sldMasterChg chg="add addSldLayout">
        <pc:chgData name="Tomaz Silva" userId="S::tomaz.silva@ebac.art.br::614606d0-6e8e-4f07-9ee1-609d0366d95c" providerId="AD" clId="Web-{4E385646-F32C-439D-BEC3-87CFF3CAD36B}" dt="2021-09-24T20:36:48.378" v="0"/>
        <pc:sldMasterMkLst>
          <pc:docMk/>
          <pc:sldMasterMk cId="3173020942" sldId="2147483737"/>
        </pc:sldMasterMkLst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279769420" sldId="2147483726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1786793947" sldId="2147483727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3705106465" sldId="2147483728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390846809" sldId="2147483729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1208480131" sldId="2147483730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2358103544" sldId="2147483731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3299361375" sldId="2147483732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1604431062" sldId="2147483733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2283986745" sldId="2147483734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2452045171" sldId="2147483735"/>
          </pc:sldLayoutMkLst>
        </pc:sldLayoutChg>
        <pc:sldLayoutChg chg="add">
          <pc:chgData name="Tomaz Silva" userId="S::tomaz.silva@ebac.art.br::614606d0-6e8e-4f07-9ee1-609d0366d95c" providerId="AD" clId="Web-{4E385646-F32C-439D-BEC3-87CFF3CAD36B}" dt="2021-09-24T20:36:48.378" v="0"/>
          <pc:sldLayoutMkLst>
            <pc:docMk/>
            <pc:sldMasterMk cId="3173020942" sldId="2147483737"/>
            <pc:sldLayoutMk cId="1504323333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6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3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86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2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06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6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A9C8-32C5-4089-A741-3A39DF2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03119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7200" dirty="0"/>
              <a:t>Módulo 11 :</a:t>
            </a:r>
            <a:br>
              <a:rPr lang="pt-BR" sz="7200" dirty="0"/>
            </a:br>
            <a:r>
              <a:rPr lang="pt-BR" sz="7200" dirty="0"/>
              <a:t>Exercício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74013D6F-B4BE-4964-ABE9-980B0948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932" y="5300573"/>
            <a:ext cx="2162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4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/>
              <a:t>NavigationDrawer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DA8C6BE-EF67-4587-91EB-640B94A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Deve conter:</a:t>
            </a:r>
            <a:endParaRPr lang="pt-BR" dirty="0"/>
          </a:p>
          <a:p>
            <a:r>
              <a:rPr lang="pt-BR"/>
              <a:t>O nome do app</a:t>
            </a:r>
            <a:endParaRPr lang="pt-BR" dirty="0"/>
          </a:p>
          <a:p>
            <a:r>
              <a:rPr lang="pt-BR"/>
              <a:t>Jogador: Deve abrir a tela do jogador</a:t>
            </a:r>
            <a:endParaRPr lang="pt-BR" dirty="0"/>
          </a:p>
          <a:p>
            <a:r>
              <a:rPr lang="pt-BR"/>
              <a:t>Resultado: Deve abrir a tela do resultado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3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87CA2314-03EE-4988-BFAF-6272CDB9A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2" r="-2" b="6546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8BD24-B2F6-4F11-929E-B38590A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016503"/>
            <a:ext cx="7335835" cy="2866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Não</a:t>
            </a:r>
            <a:r>
              <a:rPr lang="en-US" dirty="0"/>
              <a:t> </a:t>
            </a:r>
            <a:r>
              <a:rPr lang="en-US" dirty="0" err="1"/>
              <a:t>esqueça</a:t>
            </a:r>
            <a:r>
              <a:rPr lang="en-US" dirty="0"/>
              <a:t> de </a:t>
            </a:r>
            <a:r>
              <a:rPr lang="en-US" dirty="0" err="1"/>
              <a:t>enviar</a:t>
            </a:r>
            <a:r>
              <a:rPr lang="en-US" dirty="0"/>
              <a:t> para a </a:t>
            </a:r>
            <a:r>
              <a:rPr lang="en-US" dirty="0" err="1"/>
              <a:t>plataforma</a:t>
            </a:r>
            <a:r>
              <a:rPr lang="en-US" dirty="0"/>
              <a:t> da EBAC </a:t>
            </a:r>
            <a:r>
              <a:rPr lang="en-US" dirty="0" err="1"/>
              <a:t>seu</a:t>
            </a:r>
            <a:r>
              <a:rPr lang="en-US" dirty="0"/>
              <a:t> </a:t>
            </a:r>
            <a:r>
              <a:rPr lang="en-US" dirty="0" err="1"/>
              <a:t>projeto</a:t>
            </a:r>
            <a:r>
              <a:rPr lang="en-US" dirty="0"/>
              <a:t>.</a:t>
            </a:r>
          </a:p>
        </p:txBody>
      </p:sp>
      <p:cxnSp>
        <p:nvCxnSpPr>
          <p:cNvPr id="32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8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81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57E6E-BB2A-4EA5-9793-96C687BF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Visão geral do app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8FC92C4-2F1D-4CC9-902B-B5FDE4C15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0"/>
          <a:stretch/>
        </p:blipFill>
        <p:spPr>
          <a:xfrm>
            <a:off x="651537" y="685669"/>
            <a:ext cx="10885572" cy="368324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3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Jokenpô</a:t>
            </a:r>
            <a:endParaRPr lang="pt-B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Utilizando o que vimos na aula vamos começar a criar nosso projeto do </a:t>
            </a:r>
            <a:r>
              <a:rPr lang="pt-BR" dirty="0" err="1"/>
              <a:t>jokenpô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Requisitos:</a:t>
            </a:r>
          </a:p>
          <a:p>
            <a:r>
              <a:rPr lang="pt-BR" dirty="0"/>
              <a:t>Utilizar somente </a:t>
            </a:r>
            <a:r>
              <a:rPr lang="pt-BR" dirty="0" err="1"/>
              <a:t>activities</a:t>
            </a:r>
          </a:p>
          <a:p>
            <a:r>
              <a:rPr lang="pt-BR" dirty="0"/>
              <a:t>Por enquanto não vamos criar as regras do jogo, somente as telas e a navegação entre elas</a:t>
            </a:r>
          </a:p>
          <a:p>
            <a:pPr marL="0" indent="0"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Tela </a:t>
            </a:r>
            <a:r>
              <a:rPr lang="en-US" dirty="0" err="1"/>
              <a:t>inicial</a:t>
            </a:r>
            <a:endParaRPr lang="pt-B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Criar uma </a:t>
            </a:r>
            <a:r>
              <a:rPr lang="pt-BR" dirty="0" err="1"/>
              <a:t>AppBar</a:t>
            </a:r>
            <a:r>
              <a:rPr lang="pt-BR" dirty="0"/>
              <a:t> com o nome do app</a:t>
            </a:r>
          </a:p>
          <a:p>
            <a:pPr>
              <a:lnSpc>
                <a:spcPct val="90000"/>
              </a:lnSpc>
            </a:pPr>
            <a:r>
              <a:rPr lang="pt-BR" dirty="0"/>
              <a:t>Criar um texto de boas vindas</a:t>
            </a:r>
          </a:p>
          <a:p>
            <a:pPr>
              <a:lnSpc>
                <a:spcPct val="90000"/>
              </a:lnSpc>
            </a:pPr>
            <a:r>
              <a:rPr lang="pt-BR" dirty="0"/>
              <a:t>Criar um botão de iniciar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Quando clicar no botão deve abrir a primeira tela do jogo</a:t>
            </a:r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1A36963-BEF7-4E2E-A22A-2BB92EA2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15" y="681645"/>
            <a:ext cx="3113338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Tela </a:t>
            </a:r>
            <a:r>
              <a:rPr lang="en-US" dirty="0" err="1"/>
              <a:t>Seleção</a:t>
            </a:r>
            <a:r>
              <a:rPr lang="en-US" dirty="0"/>
              <a:t> de </a:t>
            </a:r>
            <a:r>
              <a:rPr lang="en-US" dirty="0" err="1"/>
              <a:t>jogada</a:t>
            </a:r>
            <a:endParaRPr lang="pt-B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Criar um texto com o nome do jogador</a:t>
            </a:r>
          </a:p>
          <a:p>
            <a:r>
              <a:rPr lang="pt-BR" dirty="0"/>
              <a:t>Criar um texto "Selecionar jogada"</a:t>
            </a:r>
          </a:p>
          <a:p>
            <a:r>
              <a:rPr lang="pt-BR" dirty="0"/>
              <a:t>Criar um </a:t>
            </a:r>
            <a:r>
              <a:rPr lang="pt-BR" dirty="0" err="1"/>
              <a:t>spinner</a:t>
            </a:r>
            <a:r>
              <a:rPr lang="pt-BR" dirty="0"/>
              <a:t> para selecionar a jogada, com seguintes valores:</a:t>
            </a:r>
          </a:p>
          <a:p>
            <a:pPr lvl="1"/>
            <a:r>
              <a:rPr lang="pt-BR" dirty="0"/>
              <a:t>Pedra</a:t>
            </a:r>
          </a:p>
          <a:p>
            <a:pPr lvl="1"/>
            <a:r>
              <a:rPr lang="pt-BR" dirty="0"/>
              <a:t>Tesoura</a:t>
            </a:r>
          </a:p>
          <a:p>
            <a:pPr lvl="1"/>
            <a:r>
              <a:rPr lang="pt-BR"/>
              <a:t>Papel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242D55F-13E1-4EFE-8B98-727932DA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073" y="681645"/>
            <a:ext cx="3099622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>
            <a:normAutofit/>
          </a:bodyPr>
          <a:lstStyle/>
          <a:p>
            <a:r>
              <a:rPr lang="en-US"/>
              <a:t>Bottom 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997" y="889408"/>
            <a:ext cx="5958111" cy="2126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Vamos criar um </a:t>
            </a:r>
            <a:r>
              <a:rPr lang="pt-BR" dirty="0" err="1"/>
              <a:t>bottom</a:t>
            </a:r>
            <a:r>
              <a:rPr lang="pt-BR" dirty="0"/>
              <a:t> </a:t>
            </a:r>
            <a:r>
              <a:rPr lang="pt-BR" dirty="0" err="1"/>
              <a:t>navigation</a:t>
            </a:r>
            <a:r>
              <a:rPr lang="pt-BR" dirty="0"/>
              <a:t> com duas opções:</a:t>
            </a:r>
          </a:p>
          <a:p>
            <a:pPr lvl="1"/>
            <a:r>
              <a:rPr lang="pt-BR" dirty="0"/>
              <a:t>Jogador</a:t>
            </a:r>
          </a:p>
          <a:p>
            <a:pPr lvl="1"/>
            <a:r>
              <a:rPr lang="pt-BR" dirty="0"/>
              <a:t>Resultado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77F6449-BCA0-4273-AF85-4063D68F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71" y="3244496"/>
            <a:ext cx="4980762" cy="2636874"/>
          </a:xfrm>
          <a:prstGeom prst="rect">
            <a:avLst/>
          </a:prstGeom>
        </p:spPr>
      </p:pic>
      <p:grpSp>
        <p:nvGrpSpPr>
          <p:cNvPr id="55" name="Group 49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5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9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Tela </a:t>
            </a:r>
            <a:r>
              <a:rPr lang="en-US"/>
              <a:t>Jogador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Criar um texto com o nome do jogador</a:t>
            </a:r>
          </a:p>
          <a:p>
            <a:r>
              <a:rPr lang="pt-BR" dirty="0"/>
              <a:t>Criar um texto "Selecionar jogada"</a:t>
            </a:r>
          </a:p>
          <a:p>
            <a:r>
              <a:rPr lang="pt-BR" dirty="0"/>
              <a:t>Criar um </a:t>
            </a:r>
            <a:r>
              <a:rPr lang="pt-BR" dirty="0" err="1"/>
              <a:t>spinner</a:t>
            </a:r>
            <a:r>
              <a:rPr lang="pt-BR" dirty="0"/>
              <a:t> para selecionar a jogada, com seguintes valores:</a:t>
            </a:r>
          </a:p>
          <a:p>
            <a:pPr lvl="1"/>
            <a:r>
              <a:rPr lang="pt-BR" dirty="0"/>
              <a:t>Pedra</a:t>
            </a:r>
          </a:p>
          <a:p>
            <a:pPr lvl="1"/>
            <a:r>
              <a:rPr lang="pt-BR" dirty="0"/>
              <a:t>Tesoura</a:t>
            </a:r>
          </a:p>
          <a:p>
            <a:pPr lvl="1"/>
            <a:r>
              <a:rPr lang="pt-BR"/>
              <a:t>Papel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242D55F-13E1-4EFE-8B98-727932DA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073" y="681645"/>
            <a:ext cx="3099622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/>
              <a:t>Tela </a:t>
            </a:r>
            <a:r>
              <a:rPr lang="en-US"/>
              <a:t>Resultado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000"/>
              <a:t>Criar um texto "Resultado"</a:t>
            </a:r>
          </a:p>
          <a:p>
            <a:pPr>
              <a:lnSpc>
                <a:spcPct val="90000"/>
              </a:lnSpc>
            </a:pPr>
            <a:r>
              <a:rPr lang="pt-BR" sz="2000"/>
              <a:t>Criar um texto "O jogador xxx ganhou"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6">
            <a:extLst>
              <a:ext uri="{FF2B5EF4-FFF2-40B4-BE49-F238E27FC236}">
                <a16:creationId xmlns:a16="http://schemas.microsoft.com/office/drawing/2014/main" id="{4BA3EFC0-6AE9-4BEA-9064-752923D2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10" y="1314091"/>
            <a:ext cx="23476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2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>
            <a:normAutofit/>
          </a:bodyPr>
          <a:lstStyle/>
          <a:p>
            <a:r>
              <a:rPr lang="en-US"/>
              <a:t>Top bar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DA8C6BE-EF67-4587-91EB-640B94A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997" y="889408"/>
            <a:ext cx="5958111" cy="21264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/>
              <a:t>Criar uma appbar com os seguintes items:</a:t>
            </a:r>
          </a:p>
          <a:p>
            <a:pPr lvl="1"/>
            <a:r>
              <a:rPr lang="pt-BR"/>
              <a:t>Um NavegationDrawer</a:t>
            </a:r>
            <a:endParaRPr lang="pt-BR" dirty="0"/>
          </a:p>
          <a:p>
            <a:pPr lvl="1"/>
            <a:r>
              <a:rPr lang="pt-BR"/>
              <a:t>Nome do app</a:t>
            </a:r>
            <a:endParaRPr lang="pt-BR" dirty="0"/>
          </a:p>
          <a:p>
            <a:pPr lvl="1"/>
            <a:r>
              <a:rPr lang="pt-BR"/>
              <a:t>Um menu</a:t>
            </a:r>
            <a:endParaRPr lang="pt-BR" dirty="0"/>
          </a:p>
          <a:p>
            <a:pPr lvl="2"/>
            <a:r>
              <a:rPr lang="pt-BR"/>
              <a:t>O menu tem somente um item, reiniciar o jogo que voltar para a tela incial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B889F44-B162-48EC-BD50-AFB2C92D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97" y="3500549"/>
            <a:ext cx="5958111" cy="212476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5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Tema do Office</vt:lpstr>
      <vt:lpstr>PunchcardVTI</vt:lpstr>
      <vt:lpstr>Módulo 11 : Exercício</vt:lpstr>
      <vt:lpstr>Visão geral do app</vt:lpstr>
      <vt:lpstr>Jokenpô</vt:lpstr>
      <vt:lpstr>Tela inicial</vt:lpstr>
      <vt:lpstr>Tela Seleção de jogada</vt:lpstr>
      <vt:lpstr>Bottom navigation</vt:lpstr>
      <vt:lpstr>Tela Jogador 1</vt:lpstr>
      <vt:lpstr>Tela Resultado</vt:lpstr>
      <vt:lpstr>Top bar</vt:lpstr>
      <vt:lpstr>NavigationDrawer</vt:lpstr>
      <vt:lpstr>Não esqueça de enviar para a plataforma da EBAC seu projeto.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145</cp:revision>
  <dcterms:created xsi:type="dcterms:W3CDTF">2021-09-24T20:36:20Z</dcterms:created>
  <dcterms:modified xsi:type="dcterms:W3CDTF">2021-12-12T22:43:12Z</dcterms:modified>
</cp:coreProperties>
</file>