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4" r:id="rId1"/>
  </p:sldMasterIdLst>
  <p:sldIdLst>
    <p:sldId id="259" r:id="rId2"/>
    <p:sldId id="256" r:id="rId3"/>
    <p:sldId id="257" r:id="rId4"/>
    <p:sldId id="258" r:id="rId5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1697" autoAdjust="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175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894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7558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5784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7099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1466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6870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3865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1186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516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100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020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808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855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78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716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102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899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8909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FB46A9-36D8-4264-9F14-4F65A5D7D0D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266092" y="2897944"/>
            <a:ext cx="10315828" cy="2683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b="1" dirty="0">
                <a:solidFill>
                  <a:schemeClr val="bg1"/>
                </a:solidFill>
              </a:rPr>
              <a:t>Alunos: </a:t>
            </a:r>
            <a:r>
              <a:rPr lang="pt-BR" sz="2800" b="1" dirty="0">
                <a:solidFill>
                  <a:schemeClr val="bg1"/>
                </a:solidFill>
              </a:rPr>
              <a:t>Everton Silva de Morais, 	    </a:t>
            </a:r>
            <a:r>
              <a:rPr lang="pt-BR" sz="2800" b="1" dirty="0" err="1">
                <a:solidFill>
                  <a:schemeClr val="bg1"/>
                </a:solidFill>
              </a:rPr>
              <a:t>Mat</a:t>
            </a:r>
            <a:r>
              <a:rPr lang="pt-BR" sz="2800" b="1" dirty="0">
                <a:solidFill>
                  <a:schemeClr val="bg1"/>
                </a:solidFill>
              </a:rPr>
              <a:t>:  807</a:t>
            </a:r>
          </a:p>
          <a:p>
            <a:pPr marL="0" indent="0">
              <a:buNone/>
            </a:pPr>
            <a:r>
              <a:rPr lang="pt-BR" sz="2800" b="1" dirty="0">
                <a:solidFill>
                  <a:schemeClr val="bg1"/>
                </a:solidFill>
              </a:rPr>
              <a:t>	          José Rodrigo dos Santos,    </a:t>
            </a:r>
            <a:r>
              <a:rPr lang="pt-BR" sz="2800" b="1" dirty="0" err="1">
                <a:solidFill>
                  <a:schemeClr val="bg1"/>
                </a:solidFill>
              </a:rPr>
              <a:t>Mat</a:t>
            </a:r>
            <a:r>
              <a:rPr lang="pt-BR" sz="2800" b="1" dirty="0">
                <a:solidFill>
                  <a:schemeClr val="bg1"/>
                </a:solidFill>
              </a:rPr>
              <a:t>:  755</a:t>
            </a:r>
          </a:p>
          <a:p>
            <a:pPr marL="0" indent="0">
              <a:buNone/>
            </a:pPr>
            <a:r>
              <a:rPr lang="pt-BR" sz="2800" b="1" dirty="0">
                <a:solidFill>
                  <a:schemeClr val="bg1"/>
                </a:solidFill>
              </a:rPr>
              <a:t>	          Vitor Rodrigues </a:t>
            </a:r>
            <a:r>
              <a:rPr lang="pt-BR" sz="2800" b="1" dirty="0" err="1">
                <a:solidFill>
                  <a:schemeClr val="bg1"/>
                </a:solidFill>
              </a:rPr>
              <a:t>di</a:t>
            </a:r>
            <a:r>
              <a:rPr lang="pt-BR" sz="2800" b="1" dirty="0">
                <a:solidFill>
                  <a:schemeClr val="bg1"/>
                </a:solidFill>
              </a:rPr>
              <a:t> Toro,	    </a:t>
            </a:r>
            <a:r>
              <a:rPr lang="pt-BR" sz="2800" b="1" dirty="0" err="1">
                <a:solidFill>
                  <a:schemeClr val="bg1"/>
                </a:solidFill>
              </a:rPr>
              <a:t>Mat</a:t>
            </a:r>
            <a:r>
              <a:rPr lang="pt-BR" sz="2800" b="1" dirty="0">
                <a:solidFill>
                  <a:schemeClr val="bg1"/>
                </a:solidFill>
              </a:rPr>
              <a:t>:  </a:t>
            </a:r>
          </a:p>
          <a:p>
            <a:pPr marL="0" indent="0">
              <a:buNone/>
            </a:pPr>
            <a:endParaRPr lang="pt-BR" b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3500" b="1" dirty="0">
                <a:solidFill>
                  <a:schemeClr val="bg1"/>
                </a:solidFill>
              </a:rPr>
              <a:t>Professor: </a:t>
            </a:r>
            <a:r>
              <a:rPr lang="pt-BR" sz="2800" b="1" dirty="0" err="1">
                <a:solidFill>
                  <a:schemeClr val="bg1"/>
                </a:solidFill>
              </a:rPr>
              <a:t>Edielson</a:t>
            </a:r>
            <a:r>
              <a:rPr lang="pt-BR" sz="2800" b="1" dirty="0">
                <a:solidFill>
                  <a:schemeClr val="bg1"/>
                </a:solidFill>
              </a:rPr>
              <a:t> </a:t>
            </a:r>
            <a:r>
              <a:rPr lang="pt-BR" sz="2800" b="1" dirty="0" err="1">
                <a:solidFill>
                  <a:schemeClr val="bg1"/>
                </a:solidFill>
              </a:rPr>
              <a:t>Prevato</a:t>
            </a:r>
            <a:r>
              <a:rPr lang="pt-BR" sz="2800" b="1" dirty="0">
                <a:solidFill>
                  <a:schemeClr val="bg1"/>
                </a:solidFill>
              </a:rPr>
              <a:t> </a:t>
            </a:r>
            <a:r>
              <a:rPr lang="pt-BR" sz="2800" b="1" dirty="0" err="1">
                <a:solidFill>
                  <a:schemeClr val="bg1"/>
                </a:solidFill>
              </a:rPr>
              <a:t>Frigieri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780FE7-8153-4E2F-A290-3D51A3D4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880" y="717453"/>
            <a:ext cx="9143640" cy="1350499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</a:rPr>
              <a:t>PROJETO EC020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00D4E3-DD22-4C4A-A091-33E5637C4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984" y="5852159"/>
            <a:ext cx="2965649" cy="80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3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18052" y="2562713"/>
            <a:ext cx="11661914" cy="4032000"/>
          </a:xfrm>
          <a:prstGeom prst="rect">
            <a:avLst/>
          </a:prstGeom>
          <a:solidFill>
            <a:schemeClr val="tx1">
              <a:lumMod val="6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2922828" y="1444071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Botão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5061846" y="1444071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Sensor de Luminosidade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9334482" y="1469647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OLED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2925528" y="2990202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GPIO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5061338" y="2990202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I2C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5061338" y="3762402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Driver </a:t>
            </a: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Sensor de Luminosidade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5061338" y="4534602"/>
            <a:ext cx="1892880" cy="152782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Sensor de Luminosidade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9334482" y="2990202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SPI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9334482" y="3762402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Driver OLED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3334042" y="151020"/>
            <a:ext cx="7423053" cy="100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Diagrama </a:t>
            </a:r>
            <a:r>
              <a:rPr lang="pt-BR" sz="5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em</a:t>
            </a:r>
            <a:r>
              <a:rPr lang="pt-BR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Blocos</a:t>
            </a:r>
          </a:p>
        </p:txBody>
      </p:sp>
      <p:sp>
        <p:nvSpPr>
          <p:cNvPr id="21" name="CustomShape 2">
            <a:extLst>
              <a:ext uri="{FF2B5EF4-FFF2-40B4-BE49-F238E27FC236}">
                <a16:creationId xmlns:a16="http://schemas.microsoft.com/office/drawing/2014/main" id="{14E62BDA-9FD7-4C79-B4E1-90C15290073D}"/>
              </a:ext>
            </a:extLst>
          </p:cNvPr>
          <p:cNvSpPr/>
          <p:nvPr/>
        </p:nvSpPr>
        <p:spPr>
          <a:xfrm>
            <a:off x="789210" y="1444071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Ethernet</a:t>
            </a:r>
          </a:p>
        </p:txBody>
      </p:sp>
      <p:sp>
        <p:nvSpPr>
          <p:cNvPr id="22" name="CustomShape 5">
            <a:extLst>
              <a:ext uri="{FF2B5EF4-FFF2-40B4-BE49-F238E27FC236}">
                <a16:creationId xmlns:a16="http://schemas.microsoft.com/office/drawing/2014/main" id="{86256943-A7AA-45C1-B417-035AD149BCD9}"/>
              </a:ext>
            </a:extLst>
          </p:cNvPr>
          <p:cNvSpPr/>
          <p:nvPr/>
        </p:nvSpPr>
        <p:spPr>
          <a:xfrm>
            <a:off x="789211" y="2957802"/>
            <a:ext cx="1891864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EMAC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CustomShape 6">
            <a:extLst>
              <a:ext uri="{FF2B5EF4-FFF2-40B4-BE49-F238E27FC236}">
                <a16:creationId xmlns:a16="http://schemas.microsoft.com/office/drawing/2014/main" id="{3FB1D8A8-0A7B-4E1A-A400-F06DFCBE3591}"/>
              </a:ext>
            </a:extLst>
          </p:cNvPr>
          <p:cNvSpPr/>
          <p:nvPr/>
        </p:nvSpPr>
        <p:spPr>
          <a:xfrm>
            <a:off x="794610" y="3730002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Ethernet Driver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7">
            <a:extLst>
              <a:ext uri="{FF2B5EF4-FFF2-40B4-BE49-F238E27FC236}">
                <a16:creationId xmlns:a16="http://schemas.microsoft.com/office/drawing/2014/main" id="{6D597FF8-355C-445D-AEB7-4E7AFA05A1C5}"/>
              </a:ext>
            </a:extLst>
          </p:cNvPr>
          <p:cNvSpPr/>
          <p:nvPr/>
        </p:nvSpPr>
        <p:spPr>
          <a:xfrm>
            <a:off x="794610" y="4502202"/>
            <a:ext cx="79590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TCP/IP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CustomShape 7">
            <a:extLst>
              <a:ext uri="{FF2B5EF4-FFF2-40B4-BE49-F238E27FC236}">
                <a16:creationId xmlns:a16="http://schemas.microsoft.com/office/drawing/2014/main" id="{AC32A367-B5AE-4722-981A-46F40F512058}"/>
              </a:ext>
            </a:extLst>
          </p:cNvPr>
          <p:cNvSpPr/>
          <p:nvPr/>
        </p:nvSpPr>
        <p:spPr>
          <a:xfrm>
            <a:off x="1590510" y="4502202"/>
            <a:ext cx="1094280" cy="792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WEBSIDE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ustomShape 7">
            <a:extLst>
              <a:ext uri="{FF2B5EF4-FFF2-40B4-BE49-F238E27FC236}">
                <a16:creationId xmlns:a16="http://schemas.microsoft.com/office/drawing/2014/main" id="{CC46EDA2-9A05-4454-BCCD-A416BA6EDB21}"/>
              </a:ext>
            </a:extLst>
          </p:cNvPr>
          <p:cNvSpPr/>
          <p:nvPr/>
        </p:nvSpPr>
        <p:spPr>
          <a:xfrm>
            <a:off x="795840" y="5274402"/>
            <a:ext cx="188625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HTTPSERVER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ustomShape 7">
            <a:extLst>
              <a:ext uri="{FF2B5EF4-FFF2-40B4-BE49-F238E27FC236}">
                <a16:creationId xmlns:a16="http://schemas.microsoft.com/office/drawing/2014/main" id="{118EFA12-7A12-4FD1-81E0-46B452483681}"/>
              </a:ext>
            </a:extLst>
          </p:cNvPr>
          <p:cNvSpPr/>
          <p:nvPr/>
        </p:nvSpPr>
        <p:spPr>
          <a:xfrm>
            <a:off x="2922828" y="3768018"/>
            <a:ext cx="1892880" cy="227858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Botão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CustomShape 4">
            <a:extLst>
              <a:ext uri="{FF2B5EF4-FFF2-40B4-BE49-F238E27FC236}">
                <a16:creationId xmlns:a16="http://schemas.microsoft.com/office/drawing/2014/main" id="{2CCFD69C-0D12-469D-B504-5BC4F362ED7B}"/>
              </a:ext>
            </a:extLst>
          </p:cNvPr>
          <p:cNvSpPr/>
          <p:nvPr/>
        </p:nvSpPr>
        <p:spPr>
          <a:xfrm>
            <a:off x="7195972" y="5339202"/>
            <a:ext cx="1892880" cy="739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Gerenciador</a:t>
            </a:r>
          </a:p>
        </p:txBody>
      </p:sp>
      <p:sp>
        <p:nvSpPr>
          <p:cNvPr id="31" name="CustomShape 4">
            <a:extLst>
              <a:ext uri="{FF2B5EF4-FFF2-40B4-BE49-F238E27FC236}">
                <a16:creationId xmlns:a16="http://schemas.microsoft.com/office/drawing/2014/main" id="{65079A2C-5E0B-4FD6-A12A-9B3D8DD878BE}"/>
              </a:ext>
            </a:extLst>
          </p:cNvPr>
          <p:cNvSpPr/>
          <p:nvPr/>
        </p:nvSpPr>
        <p:spPr>
          <a:xfrm>
            <a:off x="9334482" y="4534603"/>
            <a:ext cx="1892880" cy="1544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168698" y="1134883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2198160" y="187740"/>
            <a:ext cx="9503086" cy="100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1"/>
            <a:r>
              <a:rPr lang="pt-BR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Diagrama de Hierarquia</a:t>
            </a:r>
          </a:p>
        </p:txBody>
      </p:sp>
      <p:sp>
        <p:nvSpPr>
          <p:cNvPr id="60" name="CustomShape 3"/>
          <p:cNvSpPr/>
          <p:nvPr/>
        </p:nvSpPr>
        <p:spPr>
          <a:xfrm>
            <a:off x="5168698" y="2278353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Gerenciador de Configuração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4"/>
          <p:cNvSpPr/>
          <p:nvPr/>
        </p:nvSpPr>
        <p:spPr>
          <a:xfrm>
            <a:off x="9808366" y="2278353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OLED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18"/>
          <p:cNvSpPr/>
          <p:nvPr/>
        </p:nvSpPr>
        <p:spPr>
          <a:xfrm>
            <a:off x="7488532" y="4565294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Driver </a:t>
            </a: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Sensor de Luminosidade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2"/>
          <p:cNvSpPr/>
          <p:nvPr/>
        </p:nvSpPr>
        <p:spPr>
          <a:xfrm>
            <a:off x="9808366" y="4565294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Driver OLED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3"/>
          <p:cNvSpPr/>
          <p:nvPr/>
        </p:nvSpPr>
        <p:spPr>
          <a:xfrm>
            <a:off x="9808366" y="5654995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SPI/I2C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CustomShape 3">
            <a:extLst>
              <a:ext uri="{FF2B5EF4-FFF2-40B4-BE49-F238E27FC236}">
                <a16:creationId xmlns:a16="http://schemas.microsoft.com/office/drawing/2014/main" id="{595F061D-8D61-420A-A35E-637980A411AC}"/>
              </a:ext>
            </a:extLst>
          </p:cNvPr>
          <p:cNvSpPr/>
          <p:nvPr/>
        </p:nvSpPr>
        <p:spPr>
          <a:xfrm>
            <a:off x="7488532" y="2278353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Sensor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3">
            <a:extLst>
              <a:ext uri="{FF2B5EF4-FFF2-40B4-BE49-F238E27FC236}">
                <a16:creationId xmlns:a16="http://schemas.microsoft.com/office/drawing/2014/main" id="{543285FC-E80C-4B52-B480-775E896C4189}"/>
              </a:ext>
            </a:extLst>
          </p:cNvPr>
          <p:cNvSpPr/>
          <p:nvPr/>
        </p:nvSpPr>
        <p:spPr>
          <a:xfrm>
            <a:off x="2848864" y="2278353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Botão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3">
            <a:extLst>
              <a:ext uri="{FF2B5EF4-FFF2-40B4-BE49-F238E27FC236}">
                <a16:creationId xmlns:a16="http://schemas.microsoft.com/office/drawing/2014/main" id="{7F039BF6-C5F8-4D34-A363-BC7B1D278DED}"/>
              </a:ext>
            </a:extLst>
          </p:cNvPr>
          <p:cNvSpPr/>
          <p:nvPr/>
        </p:nvSpPr>
        <p:spPr>
          <a:xfrm>
            <a:off x="516780" y="2282293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 Server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3">
            <a:extLst>
              <a:ext uri="{FF2B5EF4-FFF2-40B4-BE49-F238E27FC236}">
                <a16:creationId xmlns:a16="http://schemas.microsoft.com/office/drawing/2014/main" id="{E6E0BDC0-A8FC-48D9-B109-4EA602473AA0}"/>
              </a:ext>
            </a:extLst>
          </p:cNvPr>
          <p:cNvSpPr/>
          <p:nvPr/>
        </p:nvSpPr>
        <p:spPr>
          <a:xfrm>
            <a:off x="319832" y="3406527"/>
            <a:ext cx="960328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TCP/IP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3">
            <a:extLst>
              <a:ext uri="{FF2B5EF4-FFF2-40B4-BE49-F238E27FC236}">
                <a16:creationId xmlns:a16="http://schemas.microsoft.com/office/drawing/2014/main" id="{4DFAB116-DA3D-49A0-8436-6DD8F520F0A4}"/>
              </a:ext>
            </a:extLst>
          </p:cNvPr>
          <p:cNvSpPr/>
          <p:nvPr/>
        </p:nvSpPr>
        <p:spPr>
          <a:xfrm>
            <a:off x="529030" y="4530761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Ethernet Driver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3">
            <a:extLst>
              <a:ext uri="{FF2B5EF4-FFF2-40B4-BE49-F238E27FC236}">
                <a16:creationId xmlns:a16="http://schemas.microsoft.com/office/drawing/2014/main" id="{5F3528A7-EB68-4D38-9AAF-6DA3D8696A36}"/>
              </a:ext>
            </a:extLst>
          </p:cNvPr>
          <p:cNvSpPr/>
          <p:nvPr/>
        </p:nvSpPr>
        <p:spPr>
          <a:xfrm>
            <a:off x="529030" y="5654995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EMAC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3">
            <a:extLst>
              <a:ext uri="{FF2B5EF4-FFF2-40B4-BE49-F238E27FC236}">
                <a16:creationId xmlns:a16="http://schemas.microsoft.com/office/drawing/2014/main" id="{428A8F59-D769-4A2A-BE12-AB05F7D71EFD}"/>
              </a:ext>
            </a:extLst>
          </p:cNvPr>
          <p:cNvSpPr/>
          <p:nvPr/>
        </p:nvSpPr>
        <p:spPr>
          <a:xfrm>
            <a:off x="1475470" y="3406527"/>
            <a:ext cx="1075214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WEBSIDE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3">
            <a:extLst>
              <a:ext uri="{FF2B5EF4-FFF2-40B4-BE49-F238E27FC236}">
                <a16:creationId xmlns:a16="http://schemas.microsoft.com/office/drawing/2014/main" id="{1040F6C3-2CB5-4059-A792-350B6241AB93}"/>
              </a:ext>
            </a:extLst>
          </p:cNvPr>
          <p:cNvSpPr/>
          <p:nvPr/>
        </p:nvSpPr>
        <p:spPr>
          <a:xfrm>
            <a:off x="2874264" y="5654995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GPIO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3">
            <a:extLst>
              <a:ext uri="{FF2B5EF4-FFF2-40B4-BE49-F238E27FC236}">
                <a16:creationId xmlns:a16="http://schemas.microsoft.com/office/drawing/2014/main" id="{FC92E2B5-BA3F-4FF8-B5CD-6FBCCD804555}"/>
              </a:ext>
            </a:extLst>
          </p:cNvPr>
          <p:cNvSpPr/>
          <p:nvPr/>
        </p:nvSpPr>
        <p:spPr>
          <a:xfrm>
            <a:off x="7488532" y="5654995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I2C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CED7ECA2-B390-473B-9BFA-911B330DF3D3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6115138" y="1907083"/>
            <a:ext cx="0" cy="371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04A35458-E109-4A63-8382-C5474A1FC815}"/>
              </a:ext>
            </a:extLst>
          </p:cNvPr>
          <p:cNvCxnSpPr>
            <a:cxnSpLocks/>
            <a:stCxn id="58" idx="2"/>
            <a:endCxn id="85" idx="0"/>
          </p:cNvCxnSpPr>
          <p:nvPr/>
        </p:nvCxnSpPr>
        <p:spPr>
          <a:xfrm rot="5400000">
            <a:off x="4769586" y="932801"/>
            <a:ext cx="371270" cy="23198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: Angulado 94">
            <a:extLst>
              <a:ext uri="{FF2B5EF4-FFF2-40B4-BE49-F238E27FC236}">
                <a16:creationId xmlns:a16="http://schemas.microsoft.com/office/drawing/2014/main" id="{2E37B4CD-FB8A-4D07-A963-EE8E6648CE87}"/>
              </a:ext>
            </a:extLst>
          </p:cNvPr>
          <p:cNvCxnSpPr>
            <a:cxnSpLocks/>
            <a:stCxn id="58" idx="2"/>
            <a:endCxn id="27" idx="0"/>
          </p:cNvCxnSpPr>
          <p:nvPr/>
        </p:nvCxnSpPr>
        <p:spPr>
          <a:xfrm rot="16200000" flipH="1">
            <a:off x="7089420" y="932801"/>
            <a:ext cx="371270" cy="23198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: Angulado 99">
            <a:extLst>
              <a:ext uri="{FF2B5EF4-FFF2-40B4-BE49-F238E27FC236}">
                <a16:creationId xmlns:a16="http://schemas.microsoft.com/office/drawing/2014/main" id="{C71319D3-DEE4-4177-BD1D-E6C186C76C23}"/>
              </a:ext>
            </a:extLst>
          </p:cNvPr>
          <p:cNvCxnSpPr>
            <a:cxnSpLocks/>
            <a:stCxn id="58" idx="2"/>
            <a:endCxn id="61" idx="0"/>
          </p:cNvCxnSpPr>
          <p:nvPr/>
        </p:nvCxnSpPr>
        <p:spPr>
          <a:xfrm rot="16200000" flipH="1">
            <a:off x="8249337" y="-227116"/>
            <a:ext cx="371270" cy="46396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: Angulado 102">
            <a:extLst>
              <a:ext uri="{FF2B5EF4-FFF2-40B4-BE49-F238E27FC236}">
                <a16:creationId xmlns:a16="http://schemas.microsoft.com/office/drawing/2014/main" id="{F1C65CC1-0E3E-4CA5-A526-DDB2C12D5C80}"/>
              </a:ext>
            </a:extLst>
          </p:cNvPr>
          <p:cNvCxnSpPr>
            <a:cxnSpLocks/>
            <a:stCxn id="58" idx="2"/>
            <a:endCxn id="86" idx="0"/>
          </p:cNvCxnSpPr>
          <p:nvPr/>
        </p:nvCxnSpPr>
        <p:spPr>
          <a:xfrm rot="5400000">
            <a:off x="3601574" y="-231271"/>
            <a:ext cx="375210" cy="46519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: Angulado 105">
            <a:extLst>
              <a:ext uri="{FF2B5EF4-FFF2-40B4-BE49-F238E27FC236}">
                <a16:creationId xmlns:a16="http://schemas.microsoft.com/office/drawing/2014/main" id="{41820450-425A-4F48-96A8-18B67690A5DD}"/>
              </a:ext>
            </a:extLst>
          </p:cNvPr>
          <p:cNvCxnSpPr>
            <a:stCxn id="86" idx="2"/>
            <a:endCxn id="88" idx="0"/>
          </p:cNvCxnSpPr>
          <p:nvPr/>
        </p:nvCxnSpPr>
        <p:spPr>
          <a:xfrm rot="5400000">
            <a:off x="955591" y="2898898"/>
            <a:ext cx="352034" cy="6632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E06E09EB-DC3D-49CF-9549-8A18F9986B77}"/>
              </a:ext>
            </a:extLst>
          </p:cNvPr>
          <p:cNvCxnSpPr>
            <a:stCxn id="86" idx="2"/>
            <a:endCxn id="91" idx="0"/>
          </p:cNvCxnSpPr>
          <p:nvPr/>
        </p:nvCxnSpPr>
        <p:spPr>
          <a:xfrm rot="16200000" flipH="1">
            <a:off x="1562131" y="2955581"/>
            <a:ext cx="352034" cy="54985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: Angulado 111">
            <a:extLst>
              <a:ext uri="{FF2B5EF4-FFF2-40B4-BE49-F238E27FC236}">
                <a16:creationId xmlns:a16="http://schemas.microsoft.com/office/drawing/2014/main" id="{D951AEBE-ADF9-4F93-887C-C93107040CB0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 rot="16200000" flipH="1">
            <a:off x="961716" y="4017007"/>
            <a:ext cx="352034" cy="6754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de Seta Reta 118">
            <a:extLst>
              <a:ext uri="{FF2B5EF4-FFF2-40B4-BE49-F238E27FC236}">
                <a16:creationId xmlns:a16="http://schemas.microsoft.com/office/drawing/2014/main" id="{8CF44C04-34C9-4769-A4B3-A5432410AAF0}"/>
              </a:ext>
            </a:extLst>
          </p:cNvPr>
          <p:cNvCxnSpPr>
            <a:stCxn id="85" idx="2"/>
            <a:endCxn id="92" idx="0"/>
          </p:cNvCxnSpPr>
          <p:nvPr/>
        </p:nvCxnSpPr>
        <p:spPr>
          <a:xfrm>
            <a:off x="3795304" y="3050553"/>
            <a:ext cx="25400" cy="260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A4349209-204F-4C28-951D-FE963CEDF1DF}"/>
              </a:ext>
            </a:extLst>
          </p:cNvPr>
          <p:cNvCxnSpPr>
            <a:stCxn id="27" idx="2"/>
            <a:endCxn id="75" idx="0"/>
          </p:cNvCxnSpPr>
          <p:nvPr/>
        </p:nvCxnSpPr>
        <p:spPr>
          <a:xfrm>
            <a:off x="8434972" y="3050553"/>
            <a:ext cx="0" cy="1514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>
            <a:extLst>
              <a:ext uri="{FF2B5EF4-FFF2-40B4-BE49-F238E27FC236}">
                <a16:creationId xmlns:a16="http://schemas.microsoft.com/office/drawing/2014/main" id="{EC3B24F3-3C17-4A0A-AE70-DFB487D6C7D9}"/>
              </a:ext>
            </a:extLst>
          </p:cNvPr>
          <p:cNvCxnSpPr>
            <a:stCxn id="75" idx="2"/>
            <a:endCxn id="94" idx="0"/>
          </p:cNvCxnSpPr>
          <p:nvPr/>
        </p:nvCxnSpPr>
        <p:spPr>
          <a:xfrm>
            <a:off x="8434972" y="5337494"/>
            <a:ext cx="0" cy="317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05AD1B4B-0339-462A-95D5-751CBDC820EC}"/>
              </a:ext>
            </a:extLst>
          </p:cNvPr>
          <p:cNvCxnSpPr>
            <a:stCxn id="61" idx="2"/>
            <a:endCxn id="79" idx="0"/>
          </p:cNvCxnSpPr>
          <p:nvPr/>
        </p:nvCxnSpPr>
        <p:spPr>
          <a:xfrm>
            <a:off x="10754806" y="3050553"/>
            <a:ext cx="0" cy="1514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de Seta Reta 128">
            <a:extLst>
              <a:ext uri="{FF2B5EF4-FFF2-40B4-BE49-F238E27FC236}">
                <a16:creationId xmlns:a16="http://schemas.microsoft.com/office/drawing/2014/main" id="{EA917C1D-F885-4745-A845-96D00CC50901}"/>
              </a:ext>
            </a:extLst>
          </p:cNvPr>
          <p:cNvCxnSpPr>
            <a:stCxn id="79" idx="2"/>
            <a:endCxn id="80" idx="0"/>
          </p:cNvCxnSpPr>
          <p:nvPr/>
        </p:nvCxnSpPr>
        <p:spPr>
          <a:xfrm>
            <a:off x="10754806" y="5337494"/>
            <a:ext cx="0" cy="317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F33F8B94-8F3D-4454-8399-F1E2D2E68619}"/>
              </a:ext>
            </a:extLst>
          </p:cNvPr>
          <p:cNvCxnSpPr>
            <a:stCxn id="89" idx="2"/>
            <a:endCxn id="90" idx="0"/>
          </p:cNvCxnSpPr>
          <p:nvPr/>
        </p:nvCxnSpPr>
        <p:spPr>
          <a:xfrm>
            <a:off x="1475470" y="5302961"/>
            <a:ext cx="0" cy="352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708526" y="197588"/>
            <a:ext cx="9096452" cy="100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Diagrama de Camadas</a:t>
            </a:r>
          </a:p>
        </p:txBody>
      </p:sp>
      <p:sp>
        <p:nvSpPr>
          <p:cNvPr id="75" name="CustomShape 1">
            <a:extLst>
              <a:ext uri="{FF2B5EF4-FFF2-40B4-BE49-F238E27FC236}">
                <a16:creationId xmlns:a16="http://schemas.microsoft.com/office/drawing/2014/main" id="{83588451-0CE4-4744-ACD8-F52EB0C4A347}"/>
              </a:ext>
            </a:extLst>
          </p:cNvPr>
          <p:cNvSpPr/>
          <p:nvPr/>
        </p:nvSpPr>
        <p:spPr>
          <a:xfrm>
            <a:off x="636105" y="1542140"/>
            <a:ext cx="9978886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>
            <a:extLst>
              <a:ext uri="{FF2B5EF4-FFF2-40B4-BE49-F238E27FC236}">
                <a16:creationId xmlns:a16="http://schemas.microsoft.com/office/drawing/2014/main" id="{BFFAC4B5-8691-4F68-81AC-6BCE919A2D62}"/>
              </a:ext>
            </a:extLst>
          </p:cNvPr>
          <p:cNvSpPr/>
          <p:nvPr/>
        </p:nvSpPr>
        <p:spPr>
          <a:xfrm>
            <a:off x="5002960" y="2384647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Gerenciador de Configuração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4">
            <a:extLst>
              <a:ext uri="{FF2B5EF4-FFF2-40B4-BE49-F238E27FC236}">
                <a16:creationId xmlns:a16="http://schemas.microsoft.com/office/drawing/2014/main" id="{C523C775-A623-4EFF-B27B-6E1523AC7476}"/>
              </a:ext>
            </a:extLst>
          </p:cNvPr>
          <p:cNvSpPr/>
          <p:nvPr/>
        </p:nvSpPr>
        <p:spPr>
          <a:xfrm>
            <a:off x="9417341" y="2372502"/>
            <a:ext cx="1892880" cy="15867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OLED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18">
            <a:extLst>
              <a:ext uri="{FF2B5EF4-FFF2-40B4-BE49-F238E27FC236}">
                <a16:creationId xmlns:a16="http://schemas.microsoft.com/office/drawing/2014/main" id="{3103F024-DE6A-4642-A033-DD0C8A2618EA}"/>
              </a:ext>
            </a:extLst>
          </p:cNvPr>
          <p:cNvSpPr/>
          <p:nvPr/>
        </p:nvSpPr>
        <p:spPr>
          <a:xfrm>
            <a:off x="7297394" y="4041020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Driver </a:t>
            </a: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Sensor de Luminosidade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2">
            <a:extLst>
              <a:ext uri="{FF2B5EF4-FFF2-40B4-BE49-F238E27FC236}">
                <a16:creationId xmlns:a16="http://schemas.microsoft.com/office/drawing/2014/main" id="{ADD468E6-6B72-4B7E-9109-70CD571DF383}"/>
              </a:ext>
            </a:extLst>
          </p:cNvPr>
          <p:cNvSpPr/>
          <p:nvPr/>
        </p:nvSpPr>
        <p:spPr>
          <a:xfrm>
            <a:off x="9417341" y="4016893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Driver OLED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3">
            <a:extLst>
              <a:ext uri="{FF2B5EF4-FFF2-40B4-BE49-F238E27FC236}">
                <a16:creationId xmlns:a16="http://schemas.microsoft.com/office/drawing/2014/main" id="{03D2C97D-4489-4CE2-8C9F-81FB215FD525}"/>
              </a:ext>
            </a:extLst>
          </p:cNvPr>
          <p:cNvSpPr/>
          <p:nvPr/>
        </p:nvSpPr>
        <p:spPr>
          <a:xfrm>
            <a:off x="9444426" y="4889084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SPI/I2C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>
            <a:extLst>
              <a:ext uri="{FF2B5EF4-FFF2-40B4-BE49-F238E27FC236}">
                <a16:creationId xmlns:a16="http://schemas.microsoft.com/office/drawing/2014/main" id="{699BBD6D-25AA-4619-B550-F41EDBC76861}"/>
              </a:ext>
            </a:extLst>
          </p:cNvPr>
          <p:cNvSpPr/>
          <p:nvPr/>
        </p:nvSpPr>
        <p:spPr>
          <a:xfrm>
            <a:off x="7297394" y="2384646"/>
            <a:ext cx="1892880" cy="159041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Sensor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3">
            <a:extLst>
              <a:ext uri="{FF2B5EF4-FFF2-40B4-BE49-F238E27FC236}">
                <a16:creationId xmlns:a16="http://schemas.microsoft.com/office/drawing/2014/main" id="{E90AA218-4044-4257-A4BD-C56B3A887872}"/>
              </a:ext>
            </a:extLst>
          </p:cNvPr>
          <p:cNvSpPr/>
          <p:nvPr/>
        </p:nvSpPr>
        <p:spPr>
          <a:xfrm>
            <a:off x="2814544" y="2384646"/>
            <a:ext cx="1892880" cy="236261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Botão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3">
            <a:extLst>
              <a:ext uri="{FF2B5EF4-FFF2-40B4-BE49-F238E27FC236}">
                <a16:creationId xmlns:a16="http://schemas.microsoft.com/office/drawing/2014/main" id="{6EF3EDA1-31A8-41E9-A754-95C5539E3E10}"/>
              </a:ext>
            </a:extLst>
          </p:cNvPr>
          <p:cNvSpPr/>
          <p:nvPr/>
        </p:nvSpPr>
        <p:spPr>
          <a:xfrm>
            <a:off x="167982" y="2355235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 Server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3">
            <a:extLst>
              <a:ext uri="{FF2B5EF4-FFF2-40B4-BE49-F238E27FC236}">
                <a16:creationId xmlns:a16="http://schemas.microsoft.com/office/drawing/2014/main" id="{B8061600-A798-4C67-91BC-0E7E42C15E65}"/>
              </a:ext>
            </a:extLst>
          </p:cNvPr>
          <p:cNvSpPr/>
          <p:nvPr/>
        </p:nvSpPr>
        <p:spPr>
          <a:xfrm>
            <a:off x="1295844" y="3187030"/>
            <a:ext cx="960328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TCP/IP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3">
            <a:extLst>
              <a:ext uri="{FF2B5EF4-FFF2-40B4-BE49-F238E27FC236}">
                <a16:creationId xmlns:a16="http://schemas.microsoft.com/office/drawing/2014/main" id="{5427F770-CB59-4F22-AECD-EB17DB5DCAFF}"/>
              </a:ext>
            </a:extLst>
          </p:cNvPr>
          <p:cNvSpPr/>
          <p:nvPr/>
        </p:nvSpPr>
        <p:spPr>
          <a:xfrm>
            <a:off x="1309732" y="3975064"/>
            <a:ext cx="1325217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Ethernet Driver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3">
            <a:extLst>
              <a:ext uri="{FF2B5EF4-FFF2-40B4-BE49-F238E27FC236}">
                <a16:creationId xmlns:a16="http://schemas.microsoft.com/office/drawing/2014/main" id="{A7BCFFF2-FB2B-43A9-945C-B448BDABA0CE}"/>
              </a:ext>
            </a:extLst>
          </p:cNvPr>
          <p:cNvSpPr/>
          <p:nvPr/>
        </p:nvSpPr>
        <p:spPr>
          <a:xfrm>
            <a:off x="815646" y="4813220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EMAC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3">
            <a:extLst>
              <a:ext uri="{FF2B5EF4-FFF2-40B4-BE49-F238E27FC236}">
                <a16:creationId xmlns:a16="http://schemas.microsoft.com/office/drawing/2014/main" id="{287F315B-8135-43F3-AAD7-6A88F1553FD7}"/>
              </a:ext>
            </a:extLst>
          </p:cNvPr>
          <p:cNvSpPr/>
          <p:nvPr/>
        </p:nvSpPr>
        <p:spPr>
          <a:xfrm>
            <a:off x="167982" y="3168330"/>
            <a:ext cx="1075214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WEBSIDE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3">
            <a:extLst>
              <a:ext uri="{FF2B5EF4-FFF2-40B4-BE49-F238E27FC236}">
                <a16:creationId xmlns:a16="http://schemas.microsoft.com/office/drawing/2014/main" id="{5B3BE935-AFC2-439E-9C18-90E1B8FFACAB}"/>
              </a:ext>
            </a:extLst>
          </p:cNvPr>
          <p:cNvSpPr/>
          <p:nvPr/>
        </p:nvSpPr>
        <p:spPr>
          <a:xfrm>
            <a:off x="2814544" y="4813220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GPIO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3">
            <a:extLst>
              <a:ext uri="{FF2B5EF4-FFF2-40B4-BE49-F238E27FC236}">
                <a16:creationId xmlns:a16="http://schemas.microsoft.com/office/drawing/2014/main" id="{DCBD867A-15C8-46AC-BC1D-6ED6E65707D8}"/>
              </a:ext>
            </a:extLst>
          </p:cNvPr>
          <p:cNvSpPr/>
          <p:nvPr/>
        </p:nvSpPr>
        <p:spPr>
          <a:xfrm>
            <a:off x="7297394" y="4871933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I2C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Verde-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456</TotalTime>
  <Words>101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Times New Roman</vt:lpstr>
      <vt:lpstr>Trebuchet MS</vt:lpstr>
      <vt:lpstr>Tw Cen MT</vt:lpstr>
      <vt:lpstr>Circuito</vt:lpstr>
      <vt:lpstr>PROJETO EC020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Fukuoka</dc:creator>
  <dc:description/>
  <cp:lastModifiedBy>Jose Rodrigo</cp:lastModifiedBy>
  <cp:revision>30</cp:revision>
  <dcterms:created xsi:type="dcterms:W3CDTF">2017-03-13T15:44:03Z</dcterms:created>
  <dcterms:modified xsi:type="dcterms:W3CDTF">2017-10-02T02:07:55Z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