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1283C9-164B-4576-A7C1-1893978CA26A}">
  <a:tblStyle styleId="{6D1283C9-164B-4576-A7C1-1893978CA26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c8942494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c8942494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a76f5e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a76f5e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c8942494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c8942494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c8942494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c8942494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c8942494a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c8942494a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 em arquivos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arquivos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=&gt; diretório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=&gt; arquivo de bloco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=&gt; arquivo especial de caractere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=&gt; canal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=&gt; socket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=&gt; arquivo "normal"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usuários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 =&gt; usuário (user)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 =&gt; grupo de usuários do mesmo grupo do usuário (group)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=&gt; outros usuários (others)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=&gt; todos (all)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 de leitura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permissões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=&gt; significa permissão de leitura (read);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=&gt; significa permissão de gravação (write);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=&gt; significa permissão de execução (execution);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=&gt; significa permissão desabilitada.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numérico</a:t>
            </a:r>
            <a:endParaRPr/>
          </a:p>
        </p:txBody>
      </p:sp>
      <p:graphicFrame>
        <p:nvGraphicFramePr>
          <p:cNvPr id="301" name="Google Shape;301;p17"/>
          <p:cNvGraphicFramePr/>
          <p:nvPr/>
        </p:nvGraphicFramePr>
        <p:xfrm>
          <a:off x="3312700" y="137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{6D1283C9-164B-4576-A7C1-1893978CA26A}</a:tableStyleId>
              </a:tblPr>
              <a:tblGrid>
                <a:gridCol w="860075"/>
                <a:gridCol w="773800"/>
                <a:gridCol w="884700"/>
              </a:tblGrid>
              <a:tr h="29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Permissão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Binário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Decimal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29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---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--x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-w-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-wx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r--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r-x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rw-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rwx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</a:t>
            </a: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chmod u+rw texte.txt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(usuário com permissão de leitura e gravação)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-rw- — — teste.txt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Exemplo2 </a:t>
            </a: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chmod g+x netscape.sh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(grupo do usuário com permissão de execução)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-rw- –x — teste.txt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1 método numérico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chmod + 660 (neste caso o usuário e o grupo do usuário poderão ler, gravar)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arquivo ficará assim: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-rw- rw- — teste.txt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