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57" r:id="rId5"/>
    <p:sldId id="259" r:id="rId6"/>
    <p:sldId id="260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attacks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attacks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attacks.csv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attacks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ser\OneDrive\Escritorio\attacks.csv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[attacks.csv.xlsx]Hoja16!TablaDinámica26</c:name>
    <c:fmtId val="1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Hoja16!$B$3:$B$4</c:f>
              <c:strCache>
                <c:ptCount val="1"/>
                <c:pt idx="0">
                  <c:v>hombre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Hoja16!$B$5</c:f>
              <c:numCache>
                <c:formatCode>General</c:formatCode>
                <c:ptCount val="1"/>
                <c:pt idx="0">
                  <c:v>1793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A-4313-A96E-E7657EF89F2D}"/>
            </c:ext>
          </c:extLst>
        </c:ser>
        <c:ser>
          <c:idx val="1"/>
          <c:order val="1"/>
          <c:tx>
            <c:strRef>
              <c:f>Hoja16!$C$3:$C$4</c:f>
              <c:strCache>
                <c:ptCount val="1"/>
                <c:pt idx="0">
                  <c:v>mujer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Hoja16!$C$5</c:f>
              <c:numCache>
                <c:formatCode>General</c:formatCode>
                <c:ptCount val="1"/>
                <c:pt idx="0">
                  <c:v>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A-4313-A96E-E7657EF89F2D}"/>
            </c:ext>
          </c:extLst>
        </c:ser>
        <c:ser>
          <c:idx val="2"/>
          <c:order val="2"/>
          <c:tx>
            <c:strRef>
              <c:f>Hoja16!$D$3:$D$4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Hoja16!$D$5</c:f>
              <c:numCache>
                <c:formatCode>General</c:formatCode>
                <c:ptCount val="1"/>
                <c:pt idx="0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A-4313-A96E-E7657EF89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171104"/>
        <c:axId val="424169464"/>
      </c:barChart>
      <c:catAx>
        <c:axId val="42417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4169464"/>
        <c:crosses val="autoZero"/>
        <c:auto val="1"/>
        <c:lblAlgn val="ctr"/>
        <c:lblOffset val="100"/>
        <c:noMultiLvlLbl val="0"/>
      </c:catAx>
      <c:valAx>
        <c:axId val="42416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417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[attacks.csv.xlsx]meses!TablaDinámica10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meses!$B$3:$B$4</c:f>
              <c:strCache>
                <c:ptCount val="1"/>
                <c:pt idx="0">
                  <c:v>hombre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meses!$A$5:$A$18</c:f>
              <c:strCache>
                <c:ptCount val="13"/>
                <c:pt idx="0">
                  <c:v>unknow</c:v>
                </c:pt>
                <c:pt idx="1">
                  <c:v>jan</c:v>
                </c:pt>
                <c:pt idx="2">
                  <c:v>dec</c:v>
                </c:pt>
                <c:pt idx="3">
                  <c:v>aug</c:v>
                </c:pt>
                <c:pt idx="4">
                  <c:v>apr</c:v>
                </c:pt>
                <c:pt idx="5">
                  <c:v>nov</c:v>
                </c:pt>
                <c:pt idx="6">
                  <c:v>oct</c:v>
                </c:pt>
                <c:pt idx="7">
                  <c:v>sep</c:v>
                </c:pt>
                <c:pt idx="8">
                  <c:v>jul</c:v>
                </c:pt>
                <c:pt idx="9">
                  <c:v>jun</c:v>
                </c:pt>
                <c:pt idx="10">
                  <c:v>may</c:v>
                </c:pt>
                <c:pt idx="11">
                  <c:v>mar</c:v>
                </c:pt>
                <c:pt idx="12">
                  <c:v>feb</c:v>
                </c:pt>
              </c:strCache>
            </c:strRef>
          </c:cat>
          <c:val>
            <c:numRef>
              <c:f>meses!$B$5:$B$18</c:f>
              <c:numCache>
                <c:formatCode>General</c:formatCode>
                <c:ptCount val="13"/>
                <c:pt idx="0">
                  <c:v>122</c:v>
                </c:pt>
                <c:pt idx="1">
                  <c:v>45</c:v>
                </c:pt>
                <c:pt idx="2">
                  <c:v>56</c:v>
                </c:pt>
                <c:pt idx="3">
                  <c:v>265</c:v>
                </c:pt>
                <c:pt idx="4">
                  <c:v>129</c:v>
                </c:pt>
                <c:pt idx="5">
                  <c:v>93</c:v>
                </c:pt>
                <c:pt idx="6">
                  <c:v>175</c:v>
                </c:pt>
                <c:pt idx="7">
                  <c:v>248</c:v>
                </c:pt>
                <c:pt idx="8">
                  <c:v>271</c:v>
                </c:pt>
                <c:pt idx="9">
                  <c:v>184</c:v>
                </c:pt>
                <c:pt idx="10">
                  <c:v>114</c:v>
                </c:pt>
                <c:pt idx="11">
                  <c:v>43</c:v>
                </c:pt>
                <c:pt idx="1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D-4B82-8102-4299099A3E01}"/>
            </c:ext>
          </c:extLst>
        </c:ser>
        <c:ser>
          <c:idx val="1"/>
          <c:order val="1"/>
          <c:tx>
            <c:strRef>
              <c:f>meses!$C$3:$C$4</c:f>
              <c:strCache>
                <c:ptCount val="1"/>
                <c:pt idx="0">
                  <c:v>mujer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meses!$A$5:$A$18</c:f>
              <c:strCache>
                <c:ptCount val="13"/>
                <c:pt idx="0">
                  <c:v>unknow</c:v>
                </c:pt>
                <c:pt idx="1">
                  <c:v>jan</c:v>
                </c:pt>
                <c:pt idx="2">
                  <c:v>dec</c:v>
                </c:pt>
                <c:pt idx="3">
                  <c:v>aug</c:v>
                </c:pt>
                <c:pt idx="4">
                  <c:v>apr</c:v>
                </c:pt>
                <c:pt idx="5">
                  <c:v>nov</c:v>
                </c:pt>
                <c:pt idx="6">
                  <c:v>oct</c:v>
                </c:pt>
                <c:pt idx="7">
                  <c:v>sep</c:v>
                </c:pt>
                <c:pt idx="8">
                  <c:v>jul</c:v>
                </c:pt>
                <c:pt idx="9">
                  <c:v>jun</c:v>
                </c:pt>
                <c:pt idx="10">
                  <c:v>may</c:v>
                </c:pt>
                <c:pt idx="11">
                  <c:v>mar</c:v>
                </c:pt>
                <c:pt idx="12">
                  <c:v>feb</c:v>
                </c:pt>
              </c:strCache>
            </c:strRef>
          </c:cat>
          <c:val>
            <c:numRef>
              <c:f>meses!$C$5:$C$18</c:f>
              <c:numCache>
                <c:formatCode>General</c:formatCode>
                <c:ptCount val="13"/>
                <c:pt idx="0">
                  <c:v>12</c:v>
                </c:pt>
                <c:pt idx="1">
                  <c:v>2</c:v>
                </c:pt>
                <c:pt idx="2">
                  <c:v>5</c:v>
                </c:pt>
                <c:pt idx="3">
                  <c:v>46</c:v>
                </c:pt>
                <c:pt idx="4">
                  <c:v>21</c:v>
                </c:pt>
                <c:pt idx="5">
                  <c:v>17</c:v>
                </c:pt>
                <c:pt idx="6">
                  <c:v>28</c:v>
                </c:pt>
                <c:pt idx="7">
                  <c:v>32</c:v>
                </c:pt>
                <c:pt idx="8">
                  <c:v>70</c:v>
                </c:pt>
                <c:pt idx="9">
                  <c:v>54</c:v>
                </c:pt>
                <c:pt idx="10">
                  <c:v>37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D-4B82-8102-4299099A3E01}"/>
            </c:ext>
          </c:extLst>
        </c:ser>
        <c:ser>
          <c:idx val="2"/>
          <c:order val="2"/>
          <c:tx>
            <c:strRef>
              <c:f>meses!$D$3:$D$4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meses!$A$5:$A$18</c:f>
              <c:strCache>
                <c:ptCount val="13"/>
                <c:pt idx="0">
                  <c:v>unknow</c:v>
                </c:pt>
                <c:pt idx="1">
                  <c:v>jan</c:v>
                </c:pt>
                <c:pt idx="2">
                  <c:v>dec</c:v>
                </c:pt>
                <c:pt idx="3">
                  <c:v>aug</c:v>
                </c:pt>
                <c:pt idx="4">
                  <c:v>apr</c:v>
                </c:pt>
                <c:pt idx="5">
                  <c:v>nov</c:v>
                </c:pt>
                <c:pt idx="6">
                  <c:v>oct</c:v>
                </c:pt>
                <c:pt idx="7">
                  <c:v>sep</c:v>
                </c:pt>
                <c:pt idx="8">
                  <c:v>jul</c:v>
                </c:pt>
                <c:pt idx="9">
                  <c:v>jun</c:v>
                </c:pt>
                <c:pt idx="10">
                  <c:v>may</c:v>
                </c:pt>
                <c:pt idx="11">
                  <c:v>mar</c:v>
                </c:pt>
                <c:pt idx="12">
                  <c:v>feb</c:v>
                </c:pt>
              </c:strCache>
            </c:strRef>
          </c:cat>
          <c:val>
            <c:numRef>
              <c:f>meses!$D$5:$D$18</c:f>
              <c:numCache>
                <c:formatCode>General</c:formatCode>
                <c:ptCount val="13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15</c:v>
                </c:pt>
                <c:pt idx="4">
                  <c:v>7</c:v>
                </c:pt>
                <c:pt idx="5">
                  <c:v>8</c:v>
                </c:pt>
                <c:pt idx="6">
                  <c:v>3</c:v>
                </c:pt>
                <c:pt idx="7">
                  <c:v>19</c:v>
                </c:pt>
                <c:pt idx="8">
                  <c:v>18</c:v>
                </c:pt>
                <c:pt idx="9">
                  <c:v>5</c:v>
                </c:pt>
                <c:pt idx="10">
                  <c:v>4</c:v>
                </c:pt>
                <c:pt idx="11">
                  <c:v>1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D-4B82-8102-4299099A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14016"/>
        <c:axId val="423616968"/>
      </c:barChart>
      <c:catAx>
        <c:axId val="42361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16968"/>
        <c:crosses val="autoZero"/>
        <c:auto val="1"/>
        <c:lblAlgn val="ctr"/>
        <c:lblOffset val="100"/>
        <c:noMultiLvlLbl val="0"/>
      </c:catAx>
      <c:valAx>
        <c:axId val="42361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[attacks.csv.xlsx]mujer-año!TablaDinámica12</c:name>
    <c:fmtId val="3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'mujer-año'!$B$3:$B$4</c:f>
              <c:strCache>
                <c:ptCount val="1"/>
                <c:pt idx="0">
                  <c:v>mujer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64-4903-B9E9-8D9BDC7826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64-4903-B9E9-8D9BDC7826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64-4903-B9E9-8D9BDC7826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64-4903-B9E9-8D9BDC7826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664-4903-B9E9-8D9BDC7826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664-4903-B9E9-8D9BDC78269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664-4903-B9E9-8D9BDC78269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664-4903-B9E9-8D9BDC78269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664-4903-B9E9-8D9BDC78269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664-4903-B9E9-8D9BDC78269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664-4903-B9E9-8D9BDC78269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664-4903-B9E9-8D9BDC782697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664-4903-B9E9-8D9BDC782697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664-4903-B9E9-8D9BDC782697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1664-4903-B9E9-8D9BDC782697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1664-4903-B9E9-8D9BDC782697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1664-4903-B9E9-8D9BDC782697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1664-4903-B9E9-8D9BDC782697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1664-4903-B9E9-8D9BDC782697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1664-4903-B9E9-8D9BDC782697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1664-4903-B9E9-8D9BDC782697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664-4903-B9E9-8D9BDC782697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664-4903-B9E9-8D9BDC782697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664-4903-B9E9-8D9BDC782697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664-4903-B9E9-8D9BDC782697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664-4903-B9E9-8D9BDC782697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664-4903-B9E9-8D9BDC782697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664-4903-B9E9-8D9BDC782697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664-4903-B9E9-8D9BDC782697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664-4903-B9E9-8D9BDC782697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664-4903-B9E9-8D9BDC782697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1664-4903-B9E9-8D9BDC782697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1664-4903-B9E9-8D9BDC782697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1664-4903-B9E9-8D9BDC782697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1664-4903-B9E9-8D9BDC782697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1664-4903-B9E9-8D9BDC782697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1664-4903-B9E9-8D9BDC782697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1664-4903-B9E9-8D9BDC782697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1664-4903-B9E9-8D9BDC782697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1664-4903-B9E9-8D9BDC782697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1664-4903-B9E9-8D9BDC782697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1664-4903-B9E9-8D9BDC782697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1664-4903-B9E9-8D9BDC782697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1664-4903-B9E9-8D9BDC782697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1664-4903-B9E9-8D9BDC782697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1664-4903-B9E9-8D9BDC782697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1664-4903-B9E9-8D9BDC782697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1664-4903-B9E9-8D9BDC782697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1664-4903-B9E9-8D9BDC782697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1664-4903-B9E9-8D9BDC782697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1664-4903-B9E9-8D9BDC782697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1664-4903-B9E9-8D9BDC782697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1664-4903-B9E9-8D9BDC782697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1664-4903-B9E9-8D9BDC782697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1664-4903-B9E9-8D9BDC782697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1664-4903-B9E9-8D9BDC782697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1664-4903-B9E9-8D9BDC782697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1664-4903-B9E9-8D9BDC782697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1664-4903-B9E9-8D9BDC782697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1664-4903-B9E9-8D9BDC782697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1664-4903-B9E9-8D9BDC782697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1664-4903-B9E9-8D9BDC782697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1664-4903-B9E9-8D9BDC782697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1664-4903-B9E9-8D9BDC782697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1664-4903-B9E9-8D9BDC782697}"/>
              </c:ext>
            </c:extLst>
          </c:dPt>
          <c:cat>
            <c:strRef>
              <c:f>'mujer-año'!$A$5:$A$70</c:f>
              <c:strCache>
                <c:ptCount val="65"/>
                <c:pt idx="0">
                  <c:v>0</c:v>
                </c:pt>
                <c:pt idx="1">
                  <c:v>1849</c:v>
                </c:pt>
                <c:pt idx="2">
                  <c:v>1862</c:v>
                </c:pt>
                <c:pt idx="3">
                  <c:v>1886</c:v>
                </c:pt>
                <c:pt idx="4">
                  <c:v>1894</c:v>
                </c:pt>
                <c:pt idx="5">
                  <c:v>1909</c:v>
                </c:pt>
                <c:pt idx="6">
                  <c:v>1913</c:v>
                </c:pt>
                <c:pt idx="7">
                  <c:v>1914</c:v>
                </c:pt>
                <c:pt idx="8">
                  <c:v>1916</c:v>
                </c:pt>
                <c:pt idx="9">
                  <c:v>1919</c:v>
                </c:pt>
                <c:pt idx="10">
                  <c:v>1922</c:v>
                </c:pt>
                <c:pt idx="11">
                  <c:v>1925</c:v>
                </c:pt>
                <c:pt idx="12">
                  <c:v>1926</c:v>
                </c:pt>
                <c:pt idx="13">
                  <c:v>1931</c:v>
                </c:pt>
                <c:pt idx="14">
                  <c:v>1933</c:v>
                </c:pt>
                <c:pt idx="15">
                  <c:v>1944</c:v>
                </c:pt>
                <c:pt idx="16">
                  <c:v>1953</c:v>
                </c:pt>
                <c:pt idx="17">
                  <c:v>1956</c:v>
                </c:pt>
                <c:pt idx="18">
                  <c:v>1959</c:v>
                </c:pt>
                <c:pt idx="19">
                  <c:v>1960</c:v>
                </c:pt>
                <c:pt idx="20">
                  <c:v>1962</c:v>
                </c:pt>
                <c:pt idx="21">
                  <c:v>1964</c:v>
                </c:pt>
                <c:pt idx="22">
                  <c:v>1966</c:v>
                </c:pt>
                <c:pt idx="23">
                  <c:v>1974</c:v>
                </c:pt>
                <c:pt idx="24">
                  <c:v>1975</c:v>
                </c:pt>
                <c:pt idx="25">
                  <c:v>1978</c:v>
                </c:pt>
                <c:pt idx="26">
                  <c:v>1980</c:v>
                </c:pt>
                <c:pt idx="27">
                  <c:v>1981</c:v>
                </c:pt>
                <c:pt idx="28">
                  <c:v>1982</c:v>
                </c:pt>
                <c:pt idx="29">
                  <c:v>1983</c:v>
                </c:pt>
                <c:pt idx="30">
                  <c:v>1984</c:v>
                </c:pt>
                <c:pt idx="31">
                  <c:v>1985</c:v>
                </c:pt>
                <c:pt idx="32">
                  <c:v>1986</c:v>
                </c:pt>
                <c:pt idx="33">
                  <c:v>1987</c:v>
                </c:pt>
                <c:pt idx="34">
                  <c:v>1988</c:v>
                </c:pt>
                <c:pt idx="35">
                  <c:v>1989</c:v>
                </c:pt>
                <c:pt idx="36">
                  <c:v>1990</c:v>
                </c:pt>
                <c:pt idx="37">
                  <c:v>1991</c:v>
                </c:pt>
                <c:pt idx="38">
                  <c:v>1992</c:v>
                </c:pt>
                <c:pt idx="39">
                  <c:v>1993</c:v>
                </c:pt>
                <c:pt idx="40">
                  <c:v>1994</c:v>
                </c:pt>
                <c:pt idx="41">
                  <c:v>1995</c:v>
                </c:pt>
                <c:pt idx="42">
                  <c:v>1996</c:v>
                </c:pt>
                <c:pt idx="43">
                  <c:v>1997</c:v>
                </c:pt>
                <c:pt idx="44">
                  <c:v>1998</c:v>
                </c:pt>
                <c:pt idx="45">
                  <c:v>1999</c:v>
                </c:pt>
                <c:pt idx="46">
                  <c:v>2000</c:v>
                </c:pt>
                <c:pt idx="47">
                  <c:v>2001</c:v>
                </c:pt>
                <c:pt idx="48">
                  <c:v>2002</c:v>
                </c:pt>
                <c:pt idx="49">
                  <c:v>2003</c:v>
                </c:pt>
                <c:pt idx="50">
                  <c:v>2004</c:v>
                </c:pt>
                <c:pt idx="51">
                  <c:v>2005</c:v>
                </c:pt>
                <c:pt idx="52">
                  <c:v>2006</c:v>
                </c:pt>
                <c:pt idx="53">
                  <c:v>2007</c:v>
                </c:pt>
                <c:pt idx="54">
                  <c:v>2008</c:v>
                </c:pt>
                <c:pt idx="55">
                  <c:v>2009</c:v>
                </c:pt>
                <c:pt idx="56">
                  <c:v>2010</c:v>
                </c:pt>
                <c:pt idx="57">
                  <c:v>2011</c:v>
                </c:pt>
                <c:pt idx="58">
                  <c:v>2012</c:v>
                </c:pt>
                <c:pt idx="59">
                  <c:v>2013</c:v>
                </c:pt>
                <c:pt idx="60">
                  <c:v>2014</c:v>
                </c:pt>
                <c:pt idx="61">
                  <c:v>2015</c:v>
                </c:pt>
                <c:pt idx="62">
                  <c:v>2016</c:v>
                </c:pt>
                <c:pt idx="63">
                  <c:v>2017</c:v>
                </c:pt>
                <c:pt idx="64">
                  <c:v>2018</c:v>
                </c:pt>
              </c:strCache>
            </c:strRef>
          </c:cat>
          <c:val>
            <c:numRef>
              <c:f>'mujer-año'!$B$5:$B$70</c:f>
              <c:numCache>
                <c:formatCode>General</c:formatCode>
                <c:ptCount val="65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4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6</c:v>
                </c:pt>
                <c:pt idx="29">
                  <c:v>3</c:v>
                </c:pt>
                <c:pt idx="30">
                  <c:v>6</c:v>
                </c:pt>
                <c:pt idx="31">
                  <c:v>2</c:v>
                </c:pt>
                <c:pt idx="32">
                  <c:v>1</c:v>
                </c:pt>
                <c:pt idx="33">
                  <c:v>3</c:v>
                </c:pt>
                <c:pt idx="34">
                  <c:v>4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5</c:v>
                </c:pt>
                <c:pt idx="40">
                  <c:v>6</c:v>
                </c:pt>
                <c:pt idx="41">
                  <c:v>6</c:v>
                </c:pt>
                <c:pt idx="42">
                  <c:v>5</c:v>
                </c:pt>
                <c:pt idx="43">
                  <c:v>4</c:v>
                </c:pt>
                <c:pt idx="44">
                  <c:v>2</c:v>
                </c:pt>
                <c:pt idx="45">
                  <c:v>6</c:v>
                </c:pt>
                <c:pt idx="46">
                  <c:v>11</c:v>
                </c:pt>
                <c:pt idx="47">
                  <c:v>9</c:v>
                </c:pt>
                <c:pt idx="48">
                  <c:v>7</c:v>
                </c:pt>
                <c:pt idx="49">
                  <c:v>11</c:v>
                </c:pt>
                <c:pt idx="50">
                  <c:v>10</c:v>
                </c:pt>
                <c:pt idx="51">
                  <c:v>10</c:v>
                </c:pt>
                <c:pt idx="52">
                  <c:v>12</c:v>
                </c:pt>
                <c:pt idx="53">
                  <c:v>18</c:v>
                </c:pt>
                <c:pt idx="54">
                  <c:v>10</c:v>
                </c:pt>
                <c:pt idx="55">
                  <c:v>9</c:v>
                </c:pt>
                <c:pt idx="56">
                  <c:v>7</c:v>
                </c:pt>
                <c:pt idx="57">
                  <c:v>8</c:v>
                </c:pt>
                <c:pt idx="58">
                  <c:v>13</c:v>
                </c:pt>
                <c:pt idx="59">
                  <c:v>13</c:v>
                </c:pt>
                <c:pt idx="60">
                  <c:v>17</c:v>
                </c:pt>
                <c:pt idx="61">
                  <c:v>17</c:v>
                </c:pt>
                <c:pt idx="62">
                  <c:v>15</c:v>
                </c:pt>
                <c:pt idx="63">
                  <c:v>24</c:v>
                </c:pt>
                <c:pt idx="6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664-4903-B9E9-8D9BDC7826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[attacks.csv.xlsx]Hoja9!TablaDinámica14</c:name>
    <c:fmtId val="6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Hoja9!$B$3:$B$4</c:f>
              <c:strCache>
                <c:ptCount val="1"/>
                <c:pt idx="0">
                  <c:v>hombre</c:v>
                </c:pt>
              </c:strCache>
            </c:strRef>
          </c:tx>
          <c:explosion val="5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35-4B23-A7F9-58E2D5F442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35-4B23-A7F9-58E2D5F442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35-4B23-A7F9-58E2D5F4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35-4B23-A7F9-58E2D5F442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35-4B23-A7F9-58E2D5F442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35-4B23-A7F9-58E2D5F442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835-4B23-A7F9-58E2D5F4421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835-4B23-A7F9-58E2D5F4421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835-4B23-A7F9-58E2D5F4421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835-4B23-A7F9-58E2D5F4421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835-4B23-A7F9-58E2D5F4421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835-4B23-A7F9-58E2D5F4421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835-4B23-A7F9-58E2D5F4421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835-4B23-A7F9-58E2D5F4421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835-4B23-A7F9-58E2D5F4421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835-4B23-A7F9-58E2D5F4421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B835-4B23-A7F9-58E2D5F4421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B835-4B23-A7F9-58E2D5F4421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B835-4B23-A7F9-58E2D5F4421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B835-4B23-A7F9-58E2D5F4421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B835-4B23-A7F9-58E2D5F4421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B835-4B23-A7F9-58E2D5F4421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B835-4B23-A7F9-58E2D5F4421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B835-4B23-A7F9-58E2D5F4421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B835-4B23-A7F9-58E2D5F4421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B835-4B23-A7F9-58E2D5F4421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B835-4B23-A7F9-58E2D5F4421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B835-4B23-A7F9-58E2D5F4421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B835-4B23-A7F9-58E2D5F4421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B835-4B23-A7F9-58E2D5F4421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B835-4B23-A7F9-58E2D5F4421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B835-4B23-A7F9-58E2D5F4421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B835-4B23-A7F9-58E2D5F4421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B835-4B23-A7F9-58E2D5F4421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B835-4B23-A7F9-58E2D5F4421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B835-4B23-A7F9-58E2D5F4421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B835-4B23-A7F9-58E2D5F4421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B835-4B23-A7F9-58E2D5F4421B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B835-4B23-A7F9-58E2D5F4421B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B835-4B23-A7F9-58E2D5F4421B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B835-4B23-A7F9-58E2D5F4421B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B835-4B23-A7F9-58E2D5F4421B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B835-4B23-A7F9-58E2D5F4421B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B835-4B23-A7F9-58E2D5F4421B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B835-4B23-A7F9-58E2D5F4421B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B835-4B23-A7F9-58E2D5F4421B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B835-4B23-A7F9-58E2D5F4421B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B835-4B23-A7F9-58E2D5F4421B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B835-4B23-A7F9-58E2D5F4421B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B835-4B23-A7F9-58E2D5F4421B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B835-4B23-A7F9-58E2D5F4421B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B835-4B23-A7F9-58E2D5F4421B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B835-4B23-A7F9-58E2D5F4421B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B835-4B23-A7F9-58E2D5F4421B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B835-4B23-A7F9-58E2D5F4421B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B835-4B23-A7F9-58E2D5F4421B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B835-4B23-A7F9-58E2D5F4421B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B835-4B23-A7F9-58E2D5F4421B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B835-4B23-A7F9-58E2D5F4421B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B835-4B23-A7F9-58E2D5F4421B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B835-4B23-A7F9-58E2D5F4421B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B835-4B23-A7F9-58E2D5F4421B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B835-4B23-A7F9-58E2D5F4421B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B835-4B23-A7F9-58E2D5F4421B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B835-4B23-A7F9-58E2D5F4421B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B835-4B23-A7F9-58E2D5F4421B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B835-4B23-A7F9-58E2D5F4421B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B835-4B23-A7F9-58E2D5F4421B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B835-4B23-A7F9-58E2D5F4421B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B835-4B23-A7F9-58E2D5F4421B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B835-4B23-A7F9-58E2D5F4421B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B835-4B23-A7F9-58E2D5F4421B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1-B835-4B23-A7F9-58E2D5F4421B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3-B835-4B23-A7F9-58E2D5F4421B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5-B835-4B23-A7F9-58E2D5F4421B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7-B835-4B23-A7F9-58E2D5F4421B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9-B835-4B23-A7F9-58E2D5F4421B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B-B835-4B23-A7F9-58E2D5F4421B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D-B835-4B23-A7F9-58E2D5F4421B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F-B835-4B23-A7F9-58E2D5F4421B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1-B835-4B23-A7F9-58E2D5F4421B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3-B835-4B23-A7F9-58E2D5F4421B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5-B835-4B23-A7F9-58E2D5F4421B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7-B835-4B23-A7F9-58E2D5F4421B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9-B835-4B23-A7F9-58E2D5F4421B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B-B835-4B23-A7F9-58E2D5F4421B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D-B835-4B23-A7F9-58E2D5F4421B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F-B835-4B23-A7F9-58E2D5F4421B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1-B835-4B23-A7F9-58E2D5F4421B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3-B835-4B23-A7F9-58E2D5F4421B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5-B835-4B23-A7F9-58E2D5F4421B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7-B835-4B23-A7F9-58E2D5F4421B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9-B835-4B23-A7F9-58E2D5F4421B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B-B835-4B23-A7F9-58E2D5F4421B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D-B835-4B23-A7F9-58E2D5F4421B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BF-B835-4B23-A7F9-58E2D5F4421B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1-B835-4B23-A7F9-58E2D5F4421B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3-B835-4B23-A7F9-58E2D5F4421B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5-B835-4B23-A7F9-58E2D5F4421B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7-B835-4B23-A7F9-58E2D5F4421B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9-B835-4B23-A7F9-58E2D5F4421B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B-B835-4B23-A7F9-58E2D5F4421B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D-B835-4B23-A7F9-58E2D5F4421B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CF-B835-4B23-A7F9-58E2D5F4421B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1-B835-4B23-A7F9-58E2D5F4421B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3-B835-4B23-A7F9-58E2D5F4421B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5-B835-4B23-A7F9-58E2D5F4421B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7-B835-4B23-A7F9-58E2D5F4421B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9-B835-4B23-A7F9-58E2D5F4421B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B-B835-4B23-A7F9-58E2D5F4421B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D-B835-4B23-A7F9-58E2D5F4421B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DF-B835-4B23-A7F9-58E2D5F4421B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1-B835-4B23-A7F9-58E2D5F4421B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3-B835-4B23-A7F9-58E2D5F4421B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5-B835-4B23-A7F9-58E2D5F4421B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7-B835-4B23-A7F9-58E2D5F4421B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9-B835-4B23-A7F9-58E2D5F4421B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B-B835-4B23-A7F9-58E2D5F4421B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D-B835-4B23-A7F9-58E2D5F4421B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EF-B835-4B23-A7F9-58E2D5F4421B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1-B835-4B23-A7F9-58E2D5F4421B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3-B835-4B23-A7F9-58E2D5F4421B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5-B835-4B23-A7F9-58E2D5F4421B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7-B835-4B23-A7F9-58E2D5F4421B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9-B835-4B23-A7F9-58E2D5F4421B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B-B835-4B23-A7F9-58E2D5F4421B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D-B835-4B23-A7F9-58E2D5F4421B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FF-B835-4B23-A7F9-58E2D5F4421B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1-B835-4B23-A7F9-58E2D5F4421B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3-B835-4B23-A7F9-58E2D5F4421B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5-B835-4B23-A7F9-58E2D5F4421B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7-B835-4B23-A7F9-58E2D5F4421B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9-B835-4B23-A7F9-58E2D5F4421B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B-B835-4B23-A7F9-58E2D5F4421B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D-B835-4B23-A7F9-58E2D5F4421B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0F-B835-4B23-A7F9-58E2D5F4421B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1-B835-4B23-A7F9-58E2D5F4421B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3-B835-4B23-A7F9-58E2D5F4421B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5-B835-4B23-A7F9-58E2D5F4421B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7-B835-4B23-A7F9-58E2D5F4421B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9-B835-4B23-A7F9-58E2D5F4421B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B-B835-4B23-A7F9-58E2D5F4421B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D-B835-4B23-A7F9-58E2D5F4421B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1F-B835-4B23-A7F9-58E2D5F4421B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1-B835-4B23-A7F9-58E2D5F4421B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3-B835-4B23-A7F9-58E2D5F4421B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5-B835-4B23-A7F9-58E2D5F4421B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7-B835-4B23-A7F9-58E2D5F4421B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9-B835-4B23-A7F9-58E2D5F4421B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B-B835-4B23-A7F9-58E2D5F4421B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D-B835-4B23-A7F9-58E2D5F4421B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2F-B835-4B23-A7F9-58E2D5F4421B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1-B835-4B23-A7F9-58E2D5F4421B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3-B835-4B23-A7F9-58E2D5F4421B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5-B835-4B23-A7F9-58E2D5F4421B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7-B835-4B23-A7F9-58E2D5F4421B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9-B835-4B23-A7F9-58E2D5F4421B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B-B835-4B23-A7F9-58E2D5F4421B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D-B835-4B23-A7F9-58E2D5F4421B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3F-B835-4B23-A7F9-58E2D5F4421B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1-B835-4B23-A7F9-58E2D5F4421B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3-B835-4B23-A7F9-58E2D5F4421B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5-B835-4B23-A7F9-58E2D5F4421B}"/>
              </c:ext>
            </c:extLst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7-B835-4B23-A7F9-58E2D5F4421B}"/>
              </c:ext>
            </c:extLst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9-B835-4B23-A7F9-58E2D5F4421B}"/>
              </c:ext>
            </c:extLst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B-B835-4B23-A7F9-58E2D5F4421B}"/>
              </c:ext>
            </c:extLst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D-B835-4B23-A7F9-58E2D5F4421B}"/>
              </c:ext>
            </c:extLst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4F-B835-4B23-A7F9-58E2D5F4421B}"/>
              </c:ext>
            </c:extLst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1-B835-4B23-A7F9-58E2D5F4421B}"/>
              </c:ext>
            </c:extLst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3-B835-4B23-A7F9-58E2D5F4421B}"/>
              </c:ext>
            </c:extLst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5-B835-4B23-A7F9-58E2D5F4421B}"/>
              </c:ext>
            </c:extLst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7-B835-4B23-A7F9-58E2D5F4421B}"/>
              </c:ext>
            </c:extLst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9-B835-4B23-A7F9-58E2D5F4421B}"/>
              </c:ext>
            </c:extLst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B-B835-4B23-A7F9-58E2D5F4421B}"/>
              </c:ext>
            </c:extLst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D-B835-4B23-A7F9-58E2D5F4421B}"/>
              </c:ext>
            </c:extLst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5F-B835-4B23-A7F9-58E2D5F4421B}"/>
              </c:ext>
            </c:extLst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1-B835-4B23-A7F9-58E2D5F4421B}"/>
              </c:ext>
            </c:extLst>
          </c:dPt>
          <c:dPt>
            <c:idx val="17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3-B835-4B23-A7F9-58E2D5F4421B}"/>
              </c:ext>
            </c:extLst>
          </c:dPt>
          <c:dPt>
            <c:idx val="17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5-B835-4B23-A7F9-58E2D5F4421B}"/>
              </c:ext>
            </c:extLst>
          </c:dPt>
          <c:dPt>
            <c:idx val="17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7-B835-4B23-A7F9-58E2D5F4421B}"/>
              </c:ext>
            </c:extLst>
          </c:dPt>
          <c:cat>
            <c:strRef>
              <c:f>Hoja9!$A$5:$A$185</c:f>
              <c:strCache>
                <c:ptCount val="180"/>
                <c:pt idx="0">
                  <c:v>0</c:v>
                </c:pt>
                <c:pt idx="1">
                  <c:v>1642</c:v>
                </c:pt>
                <c:pt idx="2">
                  <c:v>1751</c:v>
                </c:pt>
                <c:pt idx="3">
                  <c:v>1771</c:v>
                </c:pt>
                <c:pt idx="4">
                  <c:v>1779</c:v>
                </c:pt>
                <c:pt idx="5">
                  <c:v>1780</c:v>
                </c:pt>
                <c:pt idx="6">
                  <c:v>1803</c:v>
                </c:pt>
                <c:pt idx="7">
                  <c:v>1805</c:v>
                </c:pt>
                <c:pt idx="8">
                  <c:v>1810</c:v>
                </c:pt>
                <c:pt idx="9">
                  <c:v>1816</c:v>
                </c:pt>
                <c:pt idx="10">
                  <c:v>1817</c:v>
                </c:pt>
                <c:pt idx="11">
                  <c:v>1828</c:v>
                </c:pt>
                <c:pt idx="12">
                  <c:v>1829</c:v>
                </c:pt>
                <c:pt idx="13">
                  <c:v>1830</c:v>
                </c:pt>
                <c:pt idx="14">
                  <c:v>1831</c:v>
                </c:pt>
                <c:pt idx="15">
                  <c:v>1837</c:v>
                </c:pt>
                <c:pt idx="16">
                  <c:v>1840</c:v>
                </c:pt>
                <c:pt idx="17">
                  <c:v>1842</c:v>
                </c:pt>
                <c:pt idx="18">
                  <c:v>1845</c:v>
                </c:pt>
                <c:pt idx="19">
                  <c:v>1847</c:v>
                </c:pt>
                <c:pt idx="20">
                  <c:v>1848</c:v>
                </c:pt>
                <c:pt idx="21">
                  <c:v>1849</c:v>
                </c:pt>
                <c:pt idx="22">
                  <c:v>1850</c:v>
                </c:pt>
                <c:pt idx="23">
                  <c:v>1851</c:v>
                </c:pt>
                <c:pt idx="24">
                  <c:v>1852</c:v>
                </c:pt>
                <c:pt idx="25">
                  <c:v>1853</c:v>
                </c:pt>
                <c:pt idx="26">
                  <c:v>1855</c:v>
                </c:pt>
                <c:pt idx="27">
                  <c:v>1857</c:v>
                </c:pt>
                <c:pt idx="28">
                  <c:v>1858</c:v>
                </c:pt>
                <c:pt idx="29">
                  <c:v>1859</c:v>
                </c:pt>
                <c:pt idx="30">
                  <c:v>1860</c:v>
                </c:pt>
                <c:pt idx="31">
                  <c:v>1862</c:v>
                </c:pt>
                <c:pt idx="32">
                  <c:v>1863</c:v>
                </c:pt>
                <c:pt idx="33">
                  <c:v>1864</c:v>
                </c:pt>
                <c:pt idx="34">
                  <c:v>1865</c:v>
                </c:pt>
                <c:pt idx="35">
                  <c:v>1866</c:v>
                </c:pt>
                <c:pt idx="36">
                  <c:v>1870</c:v>
                </c:pt>
                <c:pt idx="37">
                  <c:v>1871</c:v>
                </c:pt>
                <c:pt idx="38">
                  <c:v>1872</c:v>
                </c:pt>
                <c:pt idx="39">
                  <c:v>1873</c:v>
                </c:pt>
                <c:pt idx="40">
                  <c:v>1874</c:v>
                </c:pt>
                <c:pt idx="41">
                  <c:v>1876</c:v>
                </c:pt>
                <c:pt idx="42">
                  <c:v>1878</c:v>
                </c:pt>
                <c:pt idx="43">
                  <c:v>1879</c:v>
                </c:pt>
                <c:pt idx="44">
                  <c:v>1880</c:v>
                </c:pt>
                <c:pt idx="45">
                  <c:v>1881</c:v>
                </c:pt>
                <c:pt idx="46">
                  <c:v>1882</c:v>
                </c:pt>
                <c:pt idx="47">
                  <c:v>1883</c:v>
                </c:pt>
                <c:pt idx="48">
                  <c:v>1884</c:v>
                </c:pt>
                <c:pt idx="49">
                  <c:v>1885</c:v>
                </c:pt>
                <c:pt idx="50">
                  <c:v>1886</c:v>
                </c:pt>
                <c:pt idx="51">
                  <c:v>1887</c:v>
                </c:pt>
                <c:pt idx="52">
                  <c:v>1888</c:v>
                </c:pt>
                <c:pt idx="53">
                  <c:v>1889</c:v>
                </c:pt>
                <c:pt idx="54">
                  <c:v>1890</c:v>
                </c:pt>
                <c:pt idx="55">
                  <c:v>1891</c:v>
                </c:pt>
                <c:pt idx="56">
                  <c:v>1892</c:v>
                </c:pt>
                <c:pt idx="57">
                  <c:v>1894</c:v>
                </c:pt>
                <c:pt idx="58">
                  <c:v>1895</c:v>
                </c:pt>
                <c:pt idx="59">
                  <c:v>1896</c:v>
                </c:pt>
                <c:pt idx="60">
                  <c:v>1897</c:v>
                </c:pt>
                <c:pt idx="61">
                  <c:v>1898</c:v>
                </c:pt>
                <c:pt idx="62">
                  <c:v>1899</c:v>
                </c:pt>
                <c:pt idx="63">
                  <c:v>1900</c:v>
                </c:pt>
                <c:pt idx="64">
                  <c:v>1901</c:v>
                </c:pt>
                <c:pt idx="65">
                  <c:v>1902</c:v>
                </c:pt>
                <c:pt idx="66">
                  <c:v>1903</c:v>
                </c:pt>
                <c:pt idx="67">
                  <c:v>1904</c:v>
                </c:pt>
                <c:pt idx="68">
                  <c:v>1905</c:v>
                </c:pt>
                <c:pt idx="69">
                  <c:v>1906</c:v>
                </c:pt>
                <c:pt idx="70">
                  <c:v>1907</c:v>
                </c:pt>
                <c:pt idx="71">
                  <c:v>1908</c:v>
                </c:pt>
                <c:pt idx="72">
                  <c:v>1909</c:v>
                </c:pt>
                <c:pt idx="73">
                  <c:v>1910</c:v>
                </c:pt>
                <c:pt idx="74">
                  <c:v>1911</c:v>
                </c:pt>
                <c:pt idx="75">
                  <c:v>1912</c:v>
                </c:pt>
                <c:pt idx="76">
                  <c:v>1913</c:v>
                </c:pt>
                <c:pt idx="77">
                  <c:v>1914</c:v>
                </c:pt>
                <c:pt idx="78">
                  <c:v>1915</c:v>
                </c:pt>
                <c:pt idx="79">
                  <c:v>1916</c:v>
                </c:pt>
                <c:pt idx="80">
                  <c:v>1917</c:v>
                </c:pt>
                <c:pt idx="81">
                  <c:v>1918</c:v>
                </c:pt>
                <c:pt idx="82">
                  <c:v>1919</c:v>
                </c:pt>
                <c:pt idx="83">
                  <c:v>1920</c:v>
                </c:pt>
                <c:pt idx="84">
                  <c:v>1922</c:v>
                </c:pt>
                <c:pt idx="85">
                  <c:v>1923</c:v>
                </c:pt>
                <c:pt idx="86">
                  <c:v>1924</c:v>
                </c:pt>
                <c:pt idx="87">
                  <c:v>1925</c:v>
                </c:pt>
                <c:pt idx="88">
                  <c:v>1926</c:v>
                </c:pt>
                <c:pt idx="89">
                  <c:v>1927</c:v>
                </c:pt>
                <c:pt idx="90">
                  <c:v>1928</c:v>
                </c:pt>
                <c:pt idx="91">
                  <c:v>1929</c:v>
                </c:pt>
                <c:pt idx="92">
                  <c:v>1930</c:v>
                </c:pt>
                <c:pt idx="93">
                  <c:v>1931</c:v>
                </c:pt>
                <c:pt idx="94">
                  <c:v>1932</c:v>
                </c:pt>
                <c:pt idx="95">
                  <c:v>1933</c:v>
                </c:pt>
                <c:pt idx="96">
                  <c:v>1934</c:v>
                </c:pt>
                <c:pt idx="97">
                  <c:v>1935</c:v>
                </c:pt>
                <c:pt idx="98">
                  <c:v>1936</c:v>
                </c:pt>
                <c:pt idx="99">
                  <c:v>1937</c:v>
                </c:pt>
                <c:pt idx="100">
                  <c:v>1938</c:v>
                </c:pt>
                <c:pt idx="101">
                  <c:v>1939</c:v>
                </c:pt>
                <c:pt idx="102">
                  <c:v>1940</c:v>
                </c:pt>
                <c:pt idx="103">
                  <c:v>1941</c:v>
                </c:pt>
                <c:pt idx="104">
                  <c:v>1942</c:v>
                </c:pt>
                <c:pt idx="105">
                  <c:v>1943</c:v>
                </c:pt>
                <c:pt idx="106">
                  <c:v>1944</c:v>
                </c:pt>
                <c:pt idx="107">
                  <c:v>1945</c:v>
                </c:pt>
                <c:pt idx="108">
                  <c:v>1947</c:v>
                </c:pt>
                <c:pt idx="109">
                  <c:v>1948</c:v>
                </c:pt>
                <c:pt idx="110">
                  <c:v>1949</c:v>
                </c:pt>
                <c:pt idx="111">
                  <c:v>1950</c:v>
                </c:pt>
                <c:pt idx="112">
                  <c:v>1951</c:v>
                </c:pt>
                <c:pt idx="113">
                  <c:v>1952</c:v>
                </c:pt>
                <c:pt idx="114">
                  <c:v>1953</c:v>
                </c:pt>
                <c:pt idx="115">
                  <c:v>1954</c:v>
                </c:pt>
                <c:pt idx="116">
                  <c:v>1955</c:v>
                </c:pt>
                <c:pt idx="117">
                  <c:v>1956</c:v>
                </c:pt>
                <c:pt idx="118">
                  <c:v>1957</c:v>
                </c:pt>
                <c:pt idx="119">
                  <c:v>1958</c:v>
                </c:pt>
                <c:pt idx="120">
                  <c:v>1959</c:v>
                </c:pt>
                <c:pt idx="121">
                  <c:v>1960</c:v>
                </c:pt>
                <c:pt idx="122">
                  <c:v>1961</c:v>
                </c:pt>
                <c:pt idx="123">
                  <c:v>1962</c:v>
                </c:pt>
                <c:pt idx="124">
                  <c:v>1963</c:v>
                </c:pt>
                <c:pt idx="125">
                  <c:v>1964</c:v>
                </c:pt>
                <c:pt idx="126">
                  <c:v>1965</c:v>
                </c:pt>
                <c:pt idx="127">
                  <c:v>1966</c:v>
                </c:pt>
                <c:pt idx="128">
                  <c:v>1967</c:v>
                </c:pt>
                <c:pt idx="129">
                  <c:v>1968</c:v>
                </c:pt>
                <c:pt idx="130">
                  <c:v>1969</c:v>
                </c:pt>
                <c:pt idx="131">
                  <c:v>1970</c:v>
                </c:pt>
                <c:pt idx="132">
                  <c:v>1971</c:v>
                </c:pt>
                <c:pt idx="133">
                  <c:v>1972</c:v>
                </c:pt>
                <c:pt idx="134">
                  <c:v>1973</c:v>
                </c:pt>
                <c:pt idx="135">
                  <c:v>1974</c:v>
                </c:pt>
                <c:pt idx="136">
                  <c:v>1975</c:v>
                </c:pt>
                <c:pt idx="137">
                  <c:v>1976</c:v>
                </c:pt>
                <c:pt idx="138">
                  <c:v>1977</c:v>
                </c:pt>
                <c:pt idx="139">
                  <c:v>1978</c:v>
                </c:pt>
                <c:pt idx="140">
                  <c:v>1979</c:v>
                </c:pt>
                <c:pt idx="141">
                  <c:v>1980</c:v>
                </c:pt>
                <c:pt idx="142">
                  <c:v>1981</c:v>
                </c:pt>
                <c:pt idx="143">
                  <c:v>1982</c:v>
                </c:pt>
                <c:pt idx="144">
                  <c:v>1983</c:v>
                </c:pt>
                <c:pt idx="145">
                  <c:v>1984</c:v>
                </c:pt>
                <c:pt idx="146">
                  <c:v>1985</c:v>
                </c:pt>
                <c:pt idx="147">
                  <c:v>1986</c:v>
                </c:pt>
                <c:pt idx="148">
                  <c:v>1987</c:v>
                </c:pt>
                <c:pt idx="149">
                  <c:v>1988</c:v>
                </c:pt>
                <c:pt idx="150">
                  <c:v>1989</c:v>
                </c:pt>
                <c:pt idx="151">
                  <c:v>1990</c:v>
                </c:pt>
                <c:pt idx="152">
                  <c:v>1991</c:v>
                </c:pt>
                <c:pt idx="153">
                  <c:v>1992</c:v>
                </c:pt>
                <c:pt idx="154">
                  <c:v>1993</c:v>
                </c:pt>
                <c:pt idx="155">
                  <c:v>1994</c:v>
                </c:pt>
                <c:pt idx="156">
                  <c:v>1995</c:v>
                </c:pt>
                <c:pt idx="157">
                  <c:v>1996</c:v>
                </c:pt>
                <c:pt idx="158">
                  <c:v>1997</c:v>
                </c:pt>
                <c:pt idx="159">
                  <c:v>1998</c:v>
                </c:pt>
                <c:pt idx="160">
                  <c:v>1999</c:v>
                </c:pt>
                <c:pt idx="161">
                  <c:v>2000</c:v>
                </c:pt>
                <c:pt idx="162">
                  <c:v>2001</c:v>
                </c:pt>
                <c:pt idx="163">
                  <c:v>2002</c:v>
                </c:pt>
                <c:pt idx="164">
                  <c:v>2003</c:v>
                </c:pt>
                <c:pt idx="165">
                  <c:v>2004</c:v>
                </c:pt>
                <c:pt idx="166">
                  <c:v>2005</c:v>
                </c:pt>
                <c:pt idx="167">
                  <c:v>2006</c:v>
                </c:pt>
                <c:pt idx="168">
                  <c:v>2007</c:v>
                </c:pt>
                <c:pt idx="169">
                  <c:v>2008</c:v>
                </c:pt>
                <c:pt idx="170">
                  <c:v>2009</c:v>
                </c:pt>
                <c:pt idx="171">
                  <c:v>2010</c:v>
                </c:pt>
                <c:pt idx="172">
                  <c:v>2011</c:v>
                </c:pt>
                <c:pt idx="173">
                  <c:v>2012</c:v>
                </c:pt>
                <c:pt idx="174">
                  <c:v>2013</c:v>
                </c:pt>
                <c:pt idx="175">
                  <c:v>2014</c:v>
                </c:pt>
                <c:pt idx="176">
                  <c:v>2015</c:v>
                </c:pt>
                <c:pt idx="177">
                  <c:v>2016</c:v>
                </c:pt>
                <c:pt idx="178">
                  <c:v>2017</c:v>
                </c:pt>
                <c:pt idx="179">
                  <c:v>2018</c:v>
                </c:pt>
              </c:strCache>
            </c:strRef>
          </c:cat>
          <c:val>
            <c:numRef>
              <c:f>Hoja9!$B$5:$B$185</c:f>
              <c:numCache>
                <c:formatCode>General</c:formatCode>
                <c:ptCount val="180"/>
                <c:pt idx="0">
                  <c:v>14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4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5</c:v>
                </c:pt>
                <c:pt idx="26">
                  <c:v>1</c:v>
                </c:pt>
                <c:pt idx="27">
                  <c:v>1</c:v>
                </c:pt>
                <c:pt idx="28">
                  <c:v>3</c:v>
                </c:pt>
                <c:pt idx="29">
                  <c:v>1</c:v>
                </c:pt>
                <c:pt idx="30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2</c:v>
                </c:pt>
                <c:pt idx="41">
                  <c:v>2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4</c:v>
                </c:pt>
                <c:pt idx="46">
                  <c:v>1</c:v>
                </c:pt>
                <c:pt idx="47">
                  <c:v>5</c:v>
                </c:pt>
                <c:pt idx="48">
                  <c:v>2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3">
                  <c:v>3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7</c:v>
                </c:pt>
                <c:pt idx="58">
                  <c:v>2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5</c:v>
                </c:pt>
                <c:pt idx="64">
                  <c:v>1</c:v>
                </c:pt>
                <c:pt idx="65">
                  <c:v>3</c:v>
                </c:pt>
                <c:pt idx="66">
                  <c:v>2</c:v>
                </c:pt>
                <c:pt idx="67">
                  <c:v>4</c:v>
                </c:pt>
                <c:pt idx="68">
                  <c:v>5</c:v>
                </c:pt>
                <c:pt idx="69">
                  <c:v>7</c:v>
                </c:pt>
                <c:pt idx="70">
                  <c:v>5</c:v>
                </c:pt>
                <c:pt idx="71">
                  <c:v>4</c:v>
                </c:pt>
                <c:pt idx="72">
                  <c:v>5</c:v>
                </c:pt>
                <c:pt idx="73">
                  <c:v>3</c:v>
                </c:pt>
                <c:pt idx="74">
                  <c:v>8</c:v>
                </c:pt>
                <c:pt idx="75">
                  <c:v>2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11</c:v>
                </c:pt>
                <c:pt idx="80">
                  <c:v>4</c:v>
                </c:pt>
                <c:pt idx="81">
                  <c:v>1</c:v>
                </c:pt>
                <c:pt idx="82">
                  <c:v>3</c:v>
                </c:pt>
                <c:pt idx="83">
                  <c:v>2</c:v>
                </c:pt>
                <c:pt idx="84">
                  <c:v>3</c:v>
                </c:pt>
                <c:pt idx="85">
                  <c:v>3</c:v>
                </c:pt>
                <c:pt idx="86">
                  <c:v>4</c:v>
                </c:pt>
                <c:pt idx="87">
                  <c:v>3</c:v>
                </c:pt>
                <c:pt idx="88">
                  <c:v>4</c:v>
                </c:pt>
                <c:pt idx="89">
                  <c:v>1</c:v>
                </c:pt>
                <c:pt idx="90">
                  <c:v>6</c:v>
                </c:pt>
                <c:pt idx="91">
                  <c:v>5</c:v>
                </c:pt>
                <c:pt idx="92">
                  <c:v>4</c:v>
                </c:pt>
                <c:pt idx="93">
                  <c:v>9</c:v>
                </c:pt>
                <c:pt idx="94">
                  <c:v>5</c:v>
                </c:pt>
                <c:pt idx="95">
                  <c:v>5</c:v>
                </c:pt>
                <c:pt idx="96">
                  <c:v>2</c:v>
                </c:pt>
                <c:pt idx="97">
                  <c:v>5</c:v>
                </c:pt>
                <c:pt idx="98">
                  <c:v>6</c:v>
                </c:pt>
                <c:pt idx="99">
                  <c:v>3</c:v>
                </c:pt>
                <c:pt idx="100">
                  <c:v>4</c:v>
                </c:pt>
                <c:pt idx="101">
                  <c:v>4</c:v>
                </c:pt>
                <c:pt idx="102">
                  <c:v>3</c:v>
                </c:pt>
                <c:pt idx="103">
                  <c:v>4</c:v>
                </c:pt>
                <c:pt idx="104">
                  <c:v>1</c:v>
                </c:pt>
                <c:pt idx="105">
                  <c:v>7</c:v>
                </c:pt>
                <c:pt idx="106">
                  <c:v>1</c:v>
                </c:pt>
                <c:pt idx="107">
                  <c:v>1</c:v>
                </c:pt>
                <c:pt idx="108">
                  <c:v>3</c:v>
                </c:pt>
                <c:pt idx="109">
                  <c:v>5</c:v>
                </c:pt>
                <c:pt idx="110">
                  <c:v>2</c:v>
                </c:pt>
                <c:pt idx="111">
                  <c:v>9</c:v>
                </c:pt>
                <c:pt idx="112">
                  <c:v>2</c:v>
                </c:pt>
                <c:pt idx="113">
                  <c:v>10</c:v>
                </c:pt>
                <c:pt idx="114">
                  <c:v>8</c:v>
                </c:pt>
                <c:pt idx="115">
                  <c:v>6</c:v>
                </c:pt>
                <c:pt idx="116">
                  <c:v>11</c:v>
                </c:pt>
                <c:pt idx="117">
                  <c:v>7</c:v>
                </c:pt>
                <c:pt idx="118">
                  <c:v>9</c:v>
                </c:pt>
                <c:pt idx="119">
                  <c:v>14</c:v>
                </c:pt>
                <c:pt idx="120">
                  <c:v>18</c:v>
                </c:pt>
                <c:pt idx="121">
                  <c:v>21</c:v>
                </c:pt>
                <c:pt idx="122">
                  <c:v>16</c:v>
                </c:pt>
                <c:pt idx="123">
                  <c:v>18</c:v>
                </c:pt>
                <c:pt idx="124">
                  <c:v>10</c:v>
                </c:pt>
                <c:pt idx="125">
                  <c:v>9</c:v>
                </c:pt>
                <c:pt idx="126">
                  <c:v>14</c:v>
                </c:pt>
                <c:pt idx="127">
                  <c:v>15</c:v>
                </c:pt>
                <c:pt idx="128">
                  <c:v>8</c:v>
                </c:pt>
                <c:pt idx="129">
                  <c:v>11</c:v>
                </c:pt>
                <c:pt idx="130">
                  <c:v>15</c:v>
                </c:pt>
                <c:pt idx="131">
                  <c:v>9</c:v>
                </c:pt>
                <c:pt idx="132">
                  <c:v>4</c:v>
                </c:pt>
                <c:pt idx="133">
                  <c:v>8</c:v>
                </c:pt>
                <c:pt idx="134">
                  <c:v>4</c:v>
                </c:pt>
                <c:pt idx="135">
                  <c:v>11</c:v>
                </c:pt>
                <c:pt idx="136">
                  <c:v>15</c:v>
                </c:pt>
                <c:pt idx="137">
                  <c:v>17</c:v>
                </c:pt>
                <c:pt idx="138">
                  <c:v>8</c:v>
                </c:pt>
                <c:pt idx="139">
                  <c:v>8</c:v>
                </c:pt>
                <c:pt idx="140">
                  <c:v>9</c:v>
                </c:pt>
                <c:pt idx="141">
                  <c:v>6</c:v>
                </c:pt>
                <c:pt idx="142">
                  <c:v>25</c:v>
                </c:pt>
                <c:pt idx="143">
                  <c:v>16</c:v>
                </c:pt>
                <c:pt idx="144">
                  <c:v>18</c:v>
                </c:pt>
                <c:pt idx="145">
                  <c:v>14</c:v>
                </c:pt>
                <c:pt idx="146">
                  <c:v>17</c:v>
                </c:pt>
                <c:pt idx="147">
                  <c:v>10</c:v>
                </c:pt>
                <c:pt idx="148">
                  <c:v>11</c:v>
                </c:pt>
                <c:pt idx="149">
                  <c:v>22</c:v>
                </c:pt>
                <c:pt idx="150">
                  <c:v>21</c:v>
                </c:pt>
                <c:pt idx="151">
                  <c:v>18</c:v>
                </c:pt>
                <c:pt idx="152">
                  <c:v>18</c:v>
                </c:pt>
                <c:pt idx="153">
                  <c:v>21</c:v>
                </c:pt>
                <c:pt idx="154">
                  <c:v>13</c:v>
                </c:pt>
                <c:pt idx="155">
                  <c:v>16</c:v>
                </c:pt>
                <c:pt idx="156">
                  <c:v>42</c:v>
                </c:pt>
                <c:pt idx="157">
                  <c:v>21</c:v>
                </c:pt>
                <c:pt idx="158">
                  <c:v>23</c:v>
                </c:pt>
                <c:pt idx="159">
                  <c:v>24</c:v>
                </c:pt>
                <c:pt idx="160">
                  <c:v>29</c:v>
                </c:pt>
                <c:pt idx="161">
                  <c:v>39</c:v>
                </c:pt>
                <c:pt idx="162">
                  <c:v>45</c:v>
                </c:pt>
                <c:pt idx="163">
                  <c:v>40</c:v>
                </c:pt>
                <c:pt idx="164">
                  <c:v>45</c:v>
                </c:pt>
                <c:pt idx="165">
                  <c:v>24</c:v>
                </c:pt>
                <c:pt idx="166">
                  <c:v>41</c:v>
                </c:pt>
                <c:pt idx="167">
                  <c:v>40</c:v>
                </c:pt>
                <c:pt idx="168">
                  <c:v>46</c:v>
                </c:pt>
                <c:pt idx="169">
                  <c:v>49</c:v>
                </c:pt>
                <c:pt idx="170">
                  <c:v>32</c:v>
                </c:pt>
                <c:pt idx="171">
                  <c:v>33</c:v>
                </c:pt>
                <c:pt idx="172">
                  <c:v>39</c:v>
                </c:pt>
                <c:pt idx="173">
                  <c:v>48</c:v>
                </c:pt>
                <c:pt idx="174">
                  <c:v>46</c:v>
                </c:pt>
                <c:pt idx="175">
                  <c:v>46</c:v>
                </c:pt>
                <c:pt idx="176">
                  <c:v>56</c:v>
                </c:pt>
                <c:pt idx="177">
                  <c:v>47</c:v>
                </c:pt>
                <c:pt idx="178">
                  <c:v>39</c:v>
                </c:pt>
                <c:pt idx="17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68-B835-4B23-A7F9-58E2D5F4421B}"/>
            </c:ext>
          </c:extLst>
        </c:ser>
        <c:ser>
          <c:idx val="1"/>
          <c:order val="1"/>
          <c:tx>
            <c:strRef>
              <c:f>Hoja9!$C$3:$C$4</c:f>
              <c:strCache>
                <c:ptCount val="1"/>
                <c:pt idx="0">
                  <c:v>mujer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A-B835-4B23-A7F9-58E2D5F442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C-B835-4B23-A7F9-58E2D5F442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6E-B835-4B23-A7F9-58E2D5F4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0-B835-4B23-A7F9-58E2D5F442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2-B835-4B23-A7F9-58E2D5F442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4-B835-4B23-A7F9-58E2D5F442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6-B835-4B23-A7F9-58E2D5F4421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8-B835-4B23-A7F9-58E2D5F4421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A-B835-4B23-A7F9-58E2D5F4421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C-B835-4B23-A7F9-58E2D5F4421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7E-B835-4B23-A7F9-58E2D5F4421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0-B835-4B23-A7F9-58E2D5F4421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2-B835-4B23-A7F9-58E2D5F4421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4-B835-4B23-A7F9-58E2D5F4421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6-B835-4B23-A7F9-58E2D5F4421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8-B835-4B23-A7F9-58E2D5F4421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A-B835-4B23-A7F9-58E2D5F4421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C-B835-4B23-A7F9-58E2D5F4421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8E-B835-4B23-A7F9-58E2D5F4421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0-B835-4B23-A7F9-58E2D5F4421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2-B835-4B23-A7F9-58E2D5F4421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4-B835-4B23-A7F9-58E2D5F4421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6-B835-4B23-A7F9-58E2D5F4421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8-B835-4B23-A7F9-58E2D5F4421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A-B835-4B23-A7F9-58E2D5F4421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C-B835-4B23-A7F9-58E2D5F4421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9E-B835-4B23-A7F9-58E2D5F4421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0-B835-4B23-A7F9-58E2D5F4421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2-B835-4B23-A7F9-58E2D5F4421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4-B835-4B23-A7F9-58E2D5F4421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6-B835-4B23-A7F9-58E2D5F4421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8-B835-4B23-A7F9-58E2D5F4421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A-B835-4B23-A7F9-58E2D5F4421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C-B835-4B23-A7F9-58E2D5F4421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AE-B835-4B23-A7F9-58E2D5F4421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0-B835-4B23-A7F9-58E2D5F4421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2-B835-4B23-A7F9-58E2D5F4421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4-B835-4B23-A7F9-58E2D5F4421B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6-B835-4B23-A7F9-58E2D5F4421B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8-B835-4B23-A7F9-58E2D5F4421B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A-B835-4B23-A7F9-58E2D5F4421B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C-B835-4B23-A7F9-58E2D5F4421B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BE-B835-4B23-A7F9-58E2D5F4421B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0-B835-4B23-A7F9-58E2D5F4421B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2-B835-4B23-A7F9-58E2D5F4421B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4-B835-4B23-A7F9-58E2D5F4421B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6-B835-4B23-A7F9-58E2D5F4421B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8-B835-4B23-A7F9-58E2D5F4421B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A-B835-4B23-A7F9-58E2D5F4421B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C-B835-4B23-A7F9-58E2D5F4421B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CE-B835-4B23-A7F9-58E2D5F4421B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0-B835-4B23-A7F9-58E2D5F4421B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2-B835-4B23-A7F9-58E2D5F4421B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4-B835-4B23-A7F9-58E2D5F4421B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6-B835-4B23-A7F9-58E2D5F4421B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8-B835-4B23-A7F9-58E2D5F4421B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A-B835-4B23-A7F9-58E2D5F4421B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C-B835-4B23-A7F9-58E2D5F4421B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DE-B835-4B23-A7F9-58E2D5F4421B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0-B835-4B23-A7F9-58E2D5F4421B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2-B835-4B23-A7F9-58E2D5F4421B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4-B835-4B23-A7F9-58E2D5F4421B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6-B835-4B23-A7F9-58E2D5F4421B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8-B835-4B23-A7F9-58E2D5F4421B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A-B835-4B23-A7F9-58E2D5F4421B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C-B835-4B23-A7F9-58E2D5F4421B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EE-B835-4B23-A7F9-58E2D5F4421B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0-B835-4B23-A7F9-58E2D5F4421B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2-B835-4B23-A7F9-58E2D5F4421B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4-B835-4B23-A7F9-58E2D5F4421B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6-B835-4B23-A7F9-58E2D5F4421B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8-B835-4B23-A7F9-58E2D5F4421B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A-B835-4B23-A7F9-58E2D5F4421B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C-B835-4B23-A7F9-58E2D5F4421B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1FE-B835-4B23-A7F9-58E2D5F4421B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0-B835-4B23-A7F9-58E2D5F4421B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2-B835-4B23-A7F9-58E2D5F4421B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4-B835-4B23-A7F9-58E2D5F4421B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6-B835-4B23-A7F9-58E2D5F4421B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8-B835-4B23-A7F9-58E2D5F4421B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A-B835-4B23-A7F9-58E2D5F4421B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C-B835-4B23-A7F9-58E2D5F4421B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0E-B835-4B23-A7F9-58E2D5F4421B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0-B835-4B23-A7F9-58E2D5F4421B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2-B835-4B23-A7F9-58E2D5F4421B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4-B835-4B23-A7F9-58E2D5F4421B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6-B835-4B23-A7F9-58E2D5F4421B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8-B835-4B23-A7F9-58E2D5F4421B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A-B835-4B23-A7F9-58E2D5F4421B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C-B835-4B23-A7F9-58E2D5F4421B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1E-B835-4B23-A7F9-58E2D5F4421B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0-B835-4B23-A7F9-58E2D5F4421B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2-B835-4B23-A7F9-58E2D5F4421B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4-B835-4B23-A7F9-58E2D5F4421B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6-B835-4B23-A7F9-58E2D5F4421B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8-B835-4B23-A7F9-58E2D5F4421B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A-B835-4B23-A7F9-58E2D5F4421B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C-B835-4B23-A7F9-58E2D5F4421B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2E-B835-4B23-A7F9-58E2D5F4421B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0-B835-4B23-A7F9-58E2D5F4421B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2-B835-4B23-A7F9-58E2D5F4421B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4-B835-4B23-A7F9-58E2D5F4421B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6-B835-4B23-A7F9-58E2D5F4421B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8-B835-4B23-A7F9-58E2D5F4421B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A-B835-4B23-A7F9-58E2D5F4421B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C-B835-4B23-A7F9-58E2D5F4421B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3E-B835-4B23-A7F9-58E2D5F4421B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0-B835-4B23-A7F9-58E2D5F4421B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2-B835-4B23-A7F9-58E2D5F4421B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4-B835-4B23-A7F9-58E2D5F4421B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6-B835-4B23-A7F9-58E2D5F4421B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8-B835-4B23-A7F9-58E2D5F4421B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A-B835-4B23-A7F9-58E2D5F4421B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C-B835-4B23-A7F9-58E2D5F4421B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4E-B835-4B23-A7F9-58E2D5F4421B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0-B835-4B23-A7F9-58E2D5F4421B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2-B835-4B23-A7F9-58E2D5F4421B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4-B835-4B23-A7F9-58E2D5F4421B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6-B835-4B23-A7F9-58E2D5F4421B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8-B835-4B23-A7F9-58E2D5F4421B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A-B835-4B23-A7F9-58E2D5F4421B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C-B835-4B23-A7F9-58E2D5F4421B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5E-B835-4B23-A7F9-58E2D5F4421B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0-B835-4B23-A7F9-58E2D5F4421B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2-B835-4B23-A7F9-58E2D5F4421B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4-B835-4B23-A7F9-58E2D5F4421B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6-B835-4B23-A7F9-58E2D5F4421B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8-B835-4B23-A7F9-58E2D5F4421B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A-B835-4B23-A7F9-58E2D5F4421B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C-B835-4B23-A7F9-58E2D5F4421B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6E-B835-4B23-A7F9-58E2D5F4421B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0-B835-4B23-A7F9-58E2D5F4421B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2-B835-4B23-A7F9-58E2D5F4421B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4-B835-4B23-A7F9-58E2D5F4421B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6-B835-4B23-A7F9-58E2D5F4421B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8-B835-4B23-A7F9-58E2D5F4421B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A-B835-4B23-A7F9-58E2D5F4421B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C-B835-4B23-A7F9-58E2D5F4421B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7E-B835-4B23-A7F9-58E2D5F4421B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0-B835-4B23-A7F9-58E2D5F4421B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2-B835-4B23-A7F9-58E2D5F4421B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4-B835-4B23-A7F9-58E2D5F4421B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6-B835-4B23-A7F9-58E2D5F4421B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8-B835-4B23-A7F9-58E2D5F4421B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A-B835-4B23-A7F9-58E2D5F4421B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C-B835-4B23-A7F9-58E2D5F4421B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8E-B835-4B23-A7F9-58E2D5F4421B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0-B835-4B23-A7F9-58E2D5F4421B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2-B835-4B23-A7F9-58E2D5F4421B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4-B835-4B23-A7F9-58E2D5F4421B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6-B835-4B23-A7F9-58E2D5F4421B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8-B835-4B23-A7F9-58E2D5F4421B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A-B835-4B23-A7F9-58E2D5F4421B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C-B835-4B23-A7F9-58E2D5F4421B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9E-B835-4B23-A7F9-58E2D5F4421B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0-B835-4B23-A7F9-58E2D5F4421B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2-B835-4B23-A7F9-58E2D5F4421B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4-B835-4B23-A7F9-58E2D5F4421B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6-B835-4B23-A7F9-58E2D5F4421B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8-B835-4B23-A7F9-58E2D5F4421B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A-B835-4B23-A7F9-58E2D5F4421B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C-B835-4B23-A7F9-58E2D5F4421B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AE-B835-4B23-A7F9-58E2D5F4421B}"/>
              </c:ext>
            </c:extLst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0-B835-4B23-A7F9-58E2D5F4421B}"/>
              </c:ext>
            </c:extLst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2-B835-4B23-A7F9-58E2D5F4421B}"/>
              </c:ext>
            </c:extLst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4-B835-4B23-A7F9-58E2D5F4421B}"/>
              </c:ext>
            </c:extLst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6-B835-4B23-A7F9-58E2D5F4421B}"/>
              </c:ext>
            </c:extLst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8-B835-4B23-A7F9-58E2D5F4421B}"/>
              </c:ext>
            </c:extLst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A-B835-4B23-A7F9-58E2D5F4421B}"/>
              </c:ext>
            </c:extLst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C-B835-4B23-A7F9-58E2D5F4421B}"/>
              </c:ext>
            </c:extLst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BE-B835-4B23-A7F9-58E2D5F4421B}"/>
              </c:ext>
            </c:extLst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0-B835-4B23-A7F9-58E2D5F4421B}"/>
              </c:ext>
            </c:extLst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2-B835-4B23-A7F9-58E2D5F4421B}"/>
              </c:ext>
            </c:extLst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4-B835-4B23-A7F9-58E2D5F4421B}"/>
              </c:ext>
            </c:extLst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6-B835-4B23-A7F9-58E2D5F4421B}"/>
              </c:ext>
            </c:extLst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8-B835-4B23-A7F9-58E2D5F4421B}"/>
              </c:ext>
            </c:extLst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A-B835-4B23-A7F9-58E2D5F4421B}"/>
              </c:ext>
            </c:extLst>
          </c:dPt>
          <c:dPt>
            <c:idx val="17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C-B835-4B23-A7F9-58E2D5F4421B}"/>
              </c:ext>
            </c:extLst>
          </c:dPt>
          <c:dPt>
            <c:idx val="17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CE-B835-4B23-A7F9-58E2D5F4421B}"/>
              </c:ext>
            </c:extLst>
          </c:dPt>
          <c:dPt>
            <c:idx val="17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0-B835-4B23-A7F9-58E2D5F4421B}"/>
              </c:ext>
            </c:extLst>
          </c:dPt>
          <c:cat>
            <c:strRef>
              <c:f>Hoja9!$A$5:$A$185</c:f>
              <c:strCache>
                <c:ptCount val="180"/>
                <c:pt idx="0">
                  <c:v>0</c:v>
                </c:pt>
                <c:pt idx="1">
                  <c:v>1642</c:v>
                </c:pt>
                <c:pt idx="2">
                  <c:v>1751</c:v>
                </c:pt>
                <c:pt idx="3">
                  <c:v>1771</c:v>
                </c:pt>
                <c:pt idx="4">
                  <c:v>1779</c:v>
                </c:pt>
                <c:pt idx="5">
                  <c:v>1780</c:v>
                </c:pt>
                <c:pt idx="6">
                  <c:v>1803</c:v>
                </c:pt>
                <c:pt idx="7">
                  <c:v>1805</c:v>
                </c:pt>
                <c:pt idx="8">
                  <c:v>1810</c:v>
                </c:pt>
                <c:pt idx="9">
                  <c:v>1816</c:v>
                </c:pt>
                <c:pt idx="10">
                  <c:v>1817</c:v>
                </c:pt>
                <c:pt idx="11">
                  <c:v>1828</c:v>
                </c:pt>
                <c:pt idx="12">
                  <c:v>1829</c:v>
                </c:pt>
                <c:pt idx="13">
                  <c:v>1830</c:v>
                </c:pt>
                <c:pt idx="14">
                  <c:v>1831</c:v>
                </c:pt>
                <c:pt idx="15">
                  <c:v>1837</c:v>
                </c:pt>
                <c:pt idx="16">
                  <c:v>1840</c:v>
                </c:pt>
                <c:pt idx="17">
                  <c:v>1842</c:v>
                </c:pt>
                <c:pt idx="18">
                  <c:v>1845</c:v>
                </c:pt>
                <c:pt idx="19">
                  <c:v>1847</c:v>
                </c:pt>
                <c:pt idx="20">
                  <c:v>1848</c:v>
                </c:pt>
                <c:pt idx="21">
                  <c:v>1849</c:v>
                </c:pt>
                <c:pt idx="22">
                  <c:v>1850</c:v>
                </c:pt>
                <c:pt idx="23">
                  <c:v>1851</c:v>
                </c:pt>
                <c:pt idx="24">
                  <c:v>1852</c:v>
                </c:pt>
                <c:pt idx="25">
                  <c:v>1853</c:v>
                </c:pt>
                <c:pt idx="26">
                  <c:v>1855</c:v>
                </c:pt>
                <c:pt idx="27">
                  <c:v>1857</c:v>
                </c:pt>
                <c:pt idx="28">
                  <c:v>1858</c:v>
                </c:pt>
                <c:pt idx="29">
                  <c:v>1859</c:v>
                </c:pt>
                <c:pt idx="30">
                  <c:v>1860</c:v>
                </c:pt>
                <c:pt idx="31">
                  <c:v>1862</c:v>
                </c:pt>
                <c:pt idx="32">
                  <c:v>1863</c:v>
                </c:pt>
                <c:pt idx="33">
                  <c:v>1864</c:v>
                </c:pt>
                <c:pt idx="34">
                  <c:v>1865</c:v>
                </c:pt>
                <c:pt idx="35">
                  <c:v>1866</c:v>
                </c:pt>
                <c:pt idx="36">
                  <c:v>1870</c:v>
                </c:pt>
                <c:pt idx="37">
                  <c:v>1871</c:v>
                </c:pt>
                <c:pt idx="38">
                  <c:v>1872</c:v>
                </c:pt>
                <c:pt idx="39">
                  <c:v>1873</c:v>
                </c:pt>
                <c:pt idx="40">
                  <c:v>1874</c:v>
                </c:pt>
                <c:pt idx="41">
                  <c:v>1876</c:v>
                </c:pt>
                <c:pt idx="42">
                  <c:v>1878</c:v>
                </c:pt>
                <c:pt idx="43">
                  <c:v>1879</c:v>
                </c:pt>
                <c:pt idx="44">
                  <c:v>1880</c:v>
                </c:pt>
                <c:pt idx="45">
                  <c:v>1881</c:v>
                </c:pt>
                <c:pt idx="46">
                  <c:v>1882</c:v>
                </c:pt>
                <c:pt idx="47">
                  <c:v>1883</c:v>
                </c:pt>
                <c:pt idx="48">
                  <c:v>1884</c:v>
                </c:pt>
                <c:pt idx="49">
                  <c:v>1885</c:v>
                </c:pt>
                <c:pt idx="50">
                  <c:v>1886</c:v>
                </c:pt>
                <c:pt idx="51">
                  <c:v>1887</c:v>
                </c:pt>
                <c:pt idx="52">
                  <c:v>1888</c:v>
                </c:pt>
                <c:pt idx="53">
                  <c:v>1889</c:v>
                </c:pt>
                <c:pt idx="54">
                  <c:v>1890</c:v>
                </c:pt>
                <c:pt idx="55">
                  <c:v>1891</c:v>
                </c:pt>
                <c:pt idx="56">
                  <c:v>1892</c:v>
                </c:pt>
                <c:pt idx="57">
                  <c:v>1894</c:v>
                </c:pt>
                <c:pt idx="58">
                  <c:v>1895</c:v>
                </c:pt>
                <c:pt idx="59">
                  <c:v>1896</c:v>
                </c:pt>
                <c:pt idx="60">
                  <c:v>1897</c:v>
                </c:pt>
                <c:pt idx="61">
                  <c:v>1898</c:v>
                </c:pt>
                <c:pt idx="62">
                  <c:v>1899</c:v>
                </c:pt>
                <c:pt idx="63">
                  <c:v>1900</c:v>
                </c:pt>
                <c:pt idx="64">
                  <c:v>1901</c:v>
                </c:pt>
                <c:pt idx="65">
                  <c:v>1902</c:v>
                </c:pt>
                <c:pt idx="66">
                  <c:v>1903</c:v>
                </c:pt>
                <c:pt idx="67">
                  <c:v>1904</c:v>
                </c:pt>
                <c:pt idx="68">
                  <c:v>1905</c:v>
                </c:pt>
                <c:pt idx="69">
                  <c:v>1906</c:v>
                </c:pt>
                <c:pt idx="70">
                  <c:v>1907</c:v>
                </c:pt>
                <c:pt idx="71">
                  <c:v>1908</c:v>
                </c:pt>
                <c:pt idx="72">
                  <c:v>1909</c:v>
                </c:pt>
                <c:pt idx="73">
                  <c:v>1910</c:v>
                </c:pt>
                <c:pt idx="74">
                  <c:v>1911</c:v>
                </c:pt>
                <c:pt idx="75">
                  <c:v>1912</c:v>
                </c:pt>
                <c:pt idx="76">
                  <c:v>1913</c:v>
                </c:pt>
                <c:pt idx="77">
                  <c:v>1914</c:v>
                </c:pt>
                <c:pt idx="78">
                  <c:v>1915</c:v>
                </c:pt>
                <c:pt idx="79">
                  <c:v>1916</c:v>
                </c:pt>
                <c:pt idx="80">
                  <c:v>1917</c:v>
                </c:pt>
                <c:pt idx="81">
                  <c:v>1918</c:v>
                </c:pt>
                <c:pt idx="82">
                  <c:v>1919</c:v>
                </c:pt>
                <c:pt idx="83">
                  <c:v>1920</c:v>
                </c:pt>
                <c:pt idx="84">
                  <c:v>1922</c:v>
                </c:pt>
                <c:pt idx="85">
                  <c:v>1923</c:v>
                </c:pt>
                <c:pt idx="86">
                  <c:v>1924</c:v>
                </c:pt>
                <c:pt idx="87">
                  <c:v>1925</c:v>
                </c:pt>
                <c:pt idx="88">
                  <c:v>1926</c:v>
                </c:pt>
                <c:pt idx="89">
                  <c:v>1927</c:v>
                </c:pt>
                <c:pt idx="90">
                  <c:v>1928</c:v>
                </c:pt>
                <c:pt idx="91">
                  <c:v>1929</c:v>
                </c:pt>
                <c:pt idx="92">
                  <c:v>1930</c:v>
                </c:pt>
                <c:pt idx="93">
                  <c:v>1931</c:v>
                </c:pt>
                <c:pt idx="94">
                  <c:v>1932</c:v>
                </c:pt>
                <c:pt idx="95">
                  <c:v>1933</c:v>
                </c:pt>
                <c:pt idx="96">
                  <c:v>1934</c:v>
                </c:pt>
                <c:pt idx="97">
                  <c:v>1935</c:v>
                </c:pt>
                <c:pt idx="98">
                  <c:v>1936</c:v>
                </c:pt>
                <c:pt idx="99">
                  <c:v>1937</c:v>
                </c:pt>
                <c:pt idx="100">
                  <c:v>1938</c:v>
                </c:pt>
                <c:pt idx="101">
                  <c:v>1939</c:v>
                </c:pt>
                <c:pt idx="102">
                  <c:v>1940</c:v>
                </c:pt>
                <c:pt idx="103">
                  <c:v>1941</c:v>
                </c:pt>
                <c:pt idx="104">
                  <c:v>1942</c:v>
                </c:pt>
                <c:pt idx="105">
                  <c:v>1943</c:v>
                </c:pt>
                <c:pt idx="106">
                  <c:v>1944</c:v>
                </c:pt>
                <c:pt idx="107">
                  <c:v>1945</c:v>
                </c:pt>
                <c:pt idx="108">
                  <c:v>1947</c:v>
                </c:pt>
                <c:pt idx="109">
                  <c:v>1948</c:v>
                </c:pt>
                <c:pt idx="110">
                  <c:v>1949</c:v>
                </c:pt>
                <c:pt idx="111">
                  <c:v>1950</c:v>
                </c:pt>
                <c:pt idx="112">
                  <c:v>1951</c:v>
                </c:pt>
                <c:pt idx="113">
                  <c:v>1952</c:v>
                </c:pt>
                <c:pt idx="114">
                  <c:v>1953</c:v>
                </c:pt>
                <c:pt idx="115">
                  <c:v>1954</c:v>
                </c:pt>
                <c:pt idx="116">
                  <c:v>1955</c:v>
                </c:pt>
                <c:pt idx="117">
                  <c:v>1956</c:v>
                </c:pt>
                <c:pt idx="118">
                  <c:v>1957</c:v>
                </c:pt>
                <c:pt idx="119">
                  <c:v>1958</c:v>
                </c:pt>
                <c:pt idx="120">
                  <c:v>1959</c:v>
                </c:pt>
                <c:pt idx="121">
                  <c:v>1960</c:v>
                </c:pt>
                <c:pt idx="122">
                  <c:v>1961</c:v>
                </c:pt>
                <c:pt idx="123">
                  <c:v>1962</c:v>
                </c:pt>
                <c:pt idx="124">
                  <c:v>1963</c:v>
                </c:pt>
                <c:pt idx="125">
                  <c:v>1964</c:v>
                </c:pt>
                <c:pt idx="126">
                  <c:v>1965</c:v>
                </c:pt>
                <c:pt idx="127">
                  <c:v>1966</c:v>
                </c:pt>
                <c:pt idx="128">
                  <c:v>1967</c:v>
                </c:pt>
                <c:pt idx="129">
                  <c:v>1968</c:v>
                </c:pt>
                <c:pt idx="130">
                  <c:v>1969</c:v>
                </c:pt>
                <c:pt idx="131">
                  <c:v>1970</c:v>
                </c:pt>
                <c:pt idx="132">
                  <c:v>1971</c:v>
                </c:pt>
                <c:pt idx="133">
                  <c:v>1972</c:v>
                </c:pt>
                <c:pt idx="134">
                  <c:v>1973</c:v>
                </c:pt>
                <c:pt idx="135">
                  <c:v>1974</c:v>
                </c:pt>
                <c:pt idx="136">
                  <c:v>1975</c:v>
                </c:pt>
                <c:pt idx="137">
                  <c:v>1976</c:v>
                </c:pt>
                <c:pt idx="138">
                  <c:v>1977</c:v>
                </c:pt>
                <c:pt idx="139">
                  <c:v>1978</c:v>
                </c:pt>
                <c:pt idx="140">
                  <c:v>1979</c:v>
                </c:pt>
                <c:pt idx="141">
                  <c:v>1980</c:v>
                </c:pt>
                <c:pt idx="142">
                  <c:v>1981</c:v>
                </c:pt>
                <c:pt idx="143">
                  <c:v>1982</c:v>
                </c:pt>
                <c:pt idx="144">
                  <c:v>1983</c:v>
                </c:pt>
                <c:pt idx="145">
                  <c:v>1984</c:v>
                </c:pt>
                <c:pt idx="146">
                  <c:v>1985</c:v>
                </c:pt>
                <c:pt idx="147">
                  <c:v>1986</c:v>
                </c:pt>
                <c:pt idx="148">
                  <c:v>1987</c:v>
                </c:pt>
                <c:pt idx="149">
                  <c:v>1988</c:v>
                </c:pt>
                <c:pt idx="150">
                  <c:v>1989</c:v>
                </c:pt>
                <c:pt idx="151">
                  <c:v>1990</c:v>
                </c:pt>
                <c:pt idx="152">
                  <c:v>1991</c:v>
                </c:pt>
                <c:pt idx="153">
                  <c:v>1992</c:v>
                </c:pt>
                <c:pt idx="154">
                  <c:v>1993</c:v>
                </c:pt>
                <c:pt idx="155">
                  <c:v>1994</c:v>
                </c:pt>
                <c:pt idx="156">
                  <c:v>1995</c:v>
                </c:pt>
                <c:pt idx="157">
                  <c:v>1996</c:v>
                </c:pt>
                <c:pt idx="158">
                  <c:v>1997</c:v>
                </c:pt>
                <c:pt idx="159">
                  <c:v>1998</c:v>
                </c:pt>
                <c:pt idx="160">
                  <c:v>1999</c:v>
                </c:pt>
                <c:pt idx="161">
                  <c:v>2000</c:v>
                </c:pt>
                <c:pt idx="162">
                  <c:v>2001</c:v>
                </c:pt>
                <c:pt idx="163">
                  <c:v>2002</c:v>
                </c:pt>
                <c:pt idx="164">
                  <c:v>2003</c:v>
                </c:pt>
                <c:pt idx="165">
                  <c:v>2004</c:v>
                </c:pt>
                <c:pt idx="166">
                  <c:v>2005</c:v>
                </c:pt>
                <c:pt idx="167">
                  <c:v>2006</c:v>
                </c:pt>
                <c:pt idx="168">
                  <c:v>2007</c:v>
                </c:pt>
                <c:pt idx="169">
                  <c:v>2008</c:v>
                </c:pt>
                <c:pt idx="170">
                  <c:v>2009</c:v>
                </c:pt>
                <c:pt idx="171">
                  <c:v>2010</c:v>
                </c:pt>
                <c:pt idx="172">
                  <c:v>2011</c:v>
                </c:pt>
                <c:pt idx="173">
                  <c:v>2012</c:v>
                </c:pt>
                <c:pt idx="174">
                  <c:v>2013</c:v>
                </c:pt>
                <c:pt idx="175">
                  <c:v>2014</c:v>
                </c:pt>
                <c:pt idx="176">
                  <c:v>2015</c:v>
                </c:pt>
                <c:pt idx="177">
                  <c:v>2016</c:v>
                </c:pt>
                <c:pt idx="178">
                  <c:v>2017</c:v>
                </c:pt>
                <c:pt idx="179">
                  <c:v>2018</c:v>
                </c:pt>
              </c:strCache>
            </c:strRef>
          </c:cat>
          <c:val>
            <c:numRef>
              <c:f>Hoja9!$C$5:$C$185</c:f>
              <c:numCache>
                <c:formatCode>General</c:formatCode>
                <c:ptCount val="180"/>
                <c:pt idx="0">
                  <c:v>3</c:v>
                </c:pt>
                <c:pt idx="21">
                  <c:v>1</c:v>
                </c:pt>
                <c:pt idx="31">
                  <c:v>1</c:v>
                </c:pt>
                <c:pt idx="50">
                  <c:v>1</c:v>
                </c:pt>
                <c:pt idx="57">
                  <c:v>1</c:v>
                </c:pt>
                <c:pt idx="72">
                  <c:v>1</c:v>
                </c:pt>
                <c:pt idx="76">
                  <c:v>1</c:v>
                </c:pt>
                <c:pt idx="77">
                  <c:v>1</c:v>
                </c:pt>
                <c:pt idx="79">
                  <c:v>1</c:v>
                </c:pt>
                <c:pt idx="82">
                  <c:v>1</c:v>
                </c:pt>
                <c:pt idx="84">
                  <c:v>2</c:v>
                </c:pt>
                <c:pt idx="87">
                  <c:v>2</c:v>
                </c:pt>
                <c:pt idx="88">
                  <c:v>1</c:v>
                </c:pt>
                <c:pt idx="93">
                  <c:v>1</c:v>
                </c:pt>
                <c:pt idx="95">
                  <c:v>2</c:v>
                </c:pt>
                <c:pt idx="106">
                  <c:v>1</c:v>
                </c:pt>
                <c:pt idx="114">
                  <c:v>3</c:v>
                </c:pt>
                <c:pt idx="117">
                  <c:v>2</c:v>
                </c:pt>
                <c:pt idx="120">
                  <c:v>2</c:v>
                </c:pt>
                <c:pt idx="121">
                  <c:v>2</c:v>
                </c:pt>
                <c:pt idx="123">
                  <c:v>1</c:v>
                </c:pt>
                <c:pt idx="125">
                  <c:v>1</c:v>
                </c:pt>
                <c:pt idx="127">
                  <c:v>1</c:v>
                </c:pt>
                <c:pt idx="135">
                  <c:v>2</c:v>
                </c:pt>
                <c:pt idx="136">
                  <c:v>4</c:v>
                </c:pt>
                <c:pt idx="139">
                  <c:v>1</c:v>
                </c:pt>
                <c:pt idx="141">
                  <c:v>3</c:v>
                </c:pt>
                <c:pt idx="142">
                  <c:v>2</c:v>
                </c:pt>
                <c:pt idx="143">
                  <c:v>6</c:v>
                </c:pt>
                <c:pt idx="144">
                  <c:v>3</c:v>
                </c:pt>
                <c:pt idx="145">
                  <c:v>6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4</c:v>
                </c:pt>
                <c:pt idx="150">
                  <c:v>2</c:v>
                </c:pt>
                <c:pt idx="151">
                  <c:v>2</c:v>
                </c:pt>
                <c:pt idx="152">
                  <c:v>3</c:v>
                </c:pt>
                <c:pt idx="153">
                  <c:v>3</c:v>
                </c:pt>
                <c:pt idx="154">
                  <c:v>5</c:v>
                </c:pt>
                <c:pt idx="155">
                  <c:v>6</c:v>
                </c:pt>
                <c:pt idx="156">
                  <c:v>6</c:v>
                </c:pt>
                <c:pt idx="157">
                  <c:v>5</c:v>
                </c:pt>
                <c:pt idx="158">
                  <c:v>4</c:v>
                </c:pt>
                <c:pt idx="159">
                  <c:v>2</c:v>
                </c:pt>
                <c:pt idx="160">
                  <c:v>6</c:v>
                </c:pt>
                <c:pt idx="161">
                  <c:v>11</c:v>
                </c:pt>
                <c:pt idx="162">
                  <c:v>9</c:v>
                </c:pt>
                <c:pt idx="163">
                  <c:v>7</c:v>
                </c:pt>
                <c:pt idx="164">
                  <c:v>11</c:v>
                </c:pt>
                <c:pt idx="165">
                  <c:v>10</c:v>
                </c:pt>
                <c:pt idx="166">
                  <c:v>10</c:v>
                </c:pt>
                <c:pt idx="167">
                  <c:v>12</c:v>
                </c:pt>
                <c:pt idx="168">
                  <c:v>18</c:v>
                </c:pt>
                <c:pt idx="169">
                  <c:v>10</c:v>
                </c:pt>
                <c:pt idx="170">
                  <c:v>9</c:v>
                </c:pt>
                <c:pt idx="171">
                  <c:v>7</c:v>
                </c:pt>
                <c:pt idx="172">
                  <c:v>8</c:v>
                </c:pt>
                <c:pt idx="173">
                  <c:v>13</c:v>
                </c:pt>
                <c:pt idx="174">
                  <c:v>13</c:v>
                </c:pt>
                <c:pt idx="175">
                  <c:v>17</c:v>
                </c:pt>
                <c:pt idx="176">
                  <c:v>17</c:v>
                </c:pt>
                <c:pt idx="177">
                  <c:v>15</c:v>
                </c:pt>
                <c:pt idx="178">
                  <c:v>24</c:v>
                </c:pt>
                <c:pt idx="17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D1-B835-4B23-A7F9-58E2D5F4421B}"/>
            </c:ext>
          </c:extLst>
        </c:ser>
        <c:ser>
          <c:idx val="2"/>
          <c:order val="2"/>
          <c:tx>
            <c:strRef>
              <c:f>Hoja9!$D$3:$D$4</c:f>
              <c:strCache>
                <c:ptCount val="1"/>
                <c:pt idx="0">
                  <c:v>unknown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3-B835-4B23-A7F9-58E2D5F442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5-B835-4B23-A7F9-58E2D5F442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7-B835-4B23-A7F9-58E2D5F4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9-B835-4B23-A7F9-58E2D5F442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B-B835-4B23-A7F9-58E2D5F442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D-B835-4B23-A7F9-58E2D5F442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DF-B835-4B23-A7F9-58E2D5F4421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1-B835-4B23-A7F9-58E2D5F4421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3-B835-4B23-A7F9-58E2D5F4421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5-B835-4B23-A7F9-58E2D5F4421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7-B835-4B23-A7F9-58E2D5F4421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9-B835-4B23-A7F9-58E2D5F4421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B-B835-4B23-A7F9-58E2D5F4421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D-B835-4B23-A7F9-58E2D5F4421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EF-B835-4B23-A7F9-58E2D5F4421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1-B835-4B23-A7F9-58E2D5F4421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3-B835-4B23-A7F9-58E2D5F4421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5-B835-4B23-A7F9-58E2D5F4421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7-B835-4B23-A7F9-58E2D5F4421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9-B835-4B23-A7F9-58E2D5F4421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B-B835-4B23-A7F9-58E2D5F4421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D-B835-4B23-A7F9-58E2D5F4421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2FF-B835-4B23-A7F9-58E2D5F4421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1-B835-4B23-A7F9-58E2D5F4421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3-B835-4B23-A7F9-58E2D5F4421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5-B835-4B23-A7F9-58E2D5F4421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7-B835-4B23-A7F9-58E2D5F4421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9-B835-4B23-A7F9-58E2D5F4421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B-B835-4B23-A7F9-58E2D5F4421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D-B835-4B23-A7F9-58E2D5F4421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0F-B835-4B23-A7F9-58E2D5F4421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1-B835-4B23-A7F9-58E2D5F4421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3-B835-4B23-A7F9-58E2D5F4421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5-B835-4B23-A7F9-58E2D5F4421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7-B835-4B23-A7F9-58E2D5F4421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9-B835-4B23-A7F9-58E2D5F4421B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B-B835-4B23-A7F9-58E2D5F4421B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D-B835-4B23-A7F9-58E2D5F4421B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1F-B835-4B23-A7F9-58E2D5F4421B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1-B835-4B23-A7F9-58E2D5F4421B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3-B835-4B23-A7F9-58E2D5F4421B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5-B835-4B23-A7F9-58E2D5F4421B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7-B835-4B23-A7F9-58E2D5F4421B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9-B835-4B23-A7F9-58E2D5F4421B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B-B835-4B23-A7F9-58E2D5F4421B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D-B835-4B23-A7F9-58E2D5F4421B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2F-B835-4B23-A7F9-58E2D5F4421B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1-B835-4B23-A7F9-58E2D5F4421B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3-B835-4B23-A7F9-58E2D5F4421B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5-B835-4B23-A7F9-58E2D5F4421B}"/>
              </c:ext>
            </c:extLst>
          </c:dPt>
          <c:dPt>
            <c:idx val="50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7-B835-4B23-A7F9-58E2D5F4421B}"/>
              </c:ext>
            </c:extLst>
          </c:dPt>
          <c:dPt>
            <c:idx val="51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9-B835-4B23-A7F9-58E2D5F4421B}"/>
              </c:ext>
            </c:extLst>
          </c:dPt>
          <c:dPt>
            <c:idx val="52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B-B835-4B23-A7F9-58E2D5F4421B}"/>
              </c:ext>
            </c:extLst>
          </c:dPt>
          <c:dPt>
            <c:idx val="53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D-B835-4B23-A7F9-58E2D5F4421B}"/>
              </c:ext>
            </c:extLst>
          </c:dPt>
          <c:dPt>
            <c:idx val="5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3F-B835-4B23-A7F9-58E2D5F4421B}"/>
              </c:ext>
            </c:extLst>
          </c:dPt>
          <c:dPt>
            <c:idx val="5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1-B835-4B23-A7F9-58E2D5F4421B}"/>
              </c:ext>
            </c:extLst>
          </c:dPt>
          <c:dPt>
            <c:idx val="5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3-B835-4B23-A7F9-58E2D5F4421B}"/>
              </c:ext>
            </c:extLst>
          </c:dPt>
          <c:dPt>
            <c:idx val="5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5-B835-4B23-A7F9-58E2D5F4421B}"/>
              </c:ext>
            </c:extLst>
          </c:dPt>
          <c:dPt>
            <c:idx val="5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7-B835-4B23-A7F9-58E2D5F4421B}"/>
              </c:ext>
            </c:extLst>
          </c:dPt>
          <c:dPt>
            <c:idx val="5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9-B835-4B23-A7F9-58E2D5F4421B}"/>
              </c:ext>
            </c:extLst>
          </c:dPt>
          <c:dPt>
            <c:idx val="6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B-B835-4B23-A7F9-58E2D5F4421B}"/>
              </c:ext>
            </c:extLst>
          </c:dPt>
          <c:dPt>
            <c:idx val="61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D-B835-4B23-A7F9-58E2D5F4421B}"/>
              </c:ext>
            </c:extLst>
          </c:dPt>
          <c:dPt>
            <c:idx val="62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4F-B835-4B23-A7F9-58E2D5F4421B}"/>
              </c:ext>
            </c:extLst>
          </c:dPt>
          <c:dPt>
            <c:idx val="63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1-B835-4B23-A7F9-58E2D5F4421B}"/>
              </c:ext>
            </c:extLst>
          </c:dPt>
          <c:dPt>
            <c:idx val="6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3-B835-4B23-A7F9-58E2D5F4421B}"/>
              </c:ext>
            </c:extLst>
          </c:dPt>
          <c:dPt>
            <c:idx val="65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5-B835-4B23-A7F9-58E2D5F4421B}"/>
              </c:ext>
            </c:extLst>
          </c:dPt>
          <c:dPt>
            <c:idx val="6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7-B835-4B23-A7F9-58E2D5F4421B}"/>
              </c:ext>
            </c:extLst>
          </c:dPt>
          <c:dPt>
            <c:idx val="67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9-B835-4B23-A7F9-58E2D5F4421B}"/>
              </c:ext>
            </c:extLst>
          </c:dPt>
          <c:dPt>
            <c:idx val="68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B-B835-4B23-A7F9-58E2D5F4421B}"/>
              </c:ext>
            </c:extLst>
          </c:dPt>
          <c:dPt>
            <c:idx val="69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D-B835-4B23-A7F9-58E2D5F4421B}"/>
              </c:ext>
            </c:extLst>
          </c:dPt>
          <c:dPt>
            <c:idx val="70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5F-B835-4B23-A7F9-58E2D5F4421B}"/>
              </c:ext>
            </c:extLst>
          </c:dPt>
          <c:dPt>
            <c:idx val="71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1-B835-4B23-A7F9-58E2D5F4421B}"/>
              </c:ext>
            </c:extLst>
          </c:dPt>
          <c:dPt>
            <c:idx val="72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3-B835-4B23-A7F9-58E2D5F4421B}"/>
              </c:ext>
            </c:extLst>
          </c:dPt>
          <c:dPt>
            <c:idx val="73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5-B835-4B23-A7F9-58E2D5F4421B}"/>
              </c:ext>
            </c:extLst>
          </c:dPt>
          <c:dPt>
            <c:idx val="74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7-B835-4B23-A7F9-58E2D5F4421B}"/>
              </c:ext>
            </c:extLst>
          </c:dPt>
          <c:dPt>
            <c:idx val="75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9-B835-4B23-A7F9-58E2D5F4421B}"/>
              </c:ext>
            </c:extLst>
          </c:dPt>
          <c:dPt>
            <c:idx val="76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B-B835-4B23-A7F9-58E2D5F4421B}"/>
              </c:ext>
            </c:extLst>
          </c:dPt>
          <c:dPt>
            <c:idx val="77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D-B835-4B23-A7F9-58E2D5F4421B}"/>
              </c:ext>
            </c:extLst>
          </c:dPt>
          <c:dPt>
            <c:idx val="78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6F-B835-4B23-A7F9-58E2D5F4421B}"/>
              </c:ext>
            </c:extLst>
          </c:dPt>
          <c:dPt>
            <c:idx val="79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1-B835-4B23-A7F9-58E2D5F4421B}"/>
              </c:ext>
            </c:extLst>
          </c:dPt>
          <c:dPt>
            <c:idx val="8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3-B835-4B23-A7F9-58E2D5F4421B}"/>
              </c:ext>
            </c:extLst>
          </c:dPt>
          <c:dPt>
            <c:idx val="8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5-B835-4B23-A7F9-58E2D5F4421B}"/>
              </c:ext>
            </c:extLst>
          </c:dPt>
          <c:dPt>
            <c:idx val="8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7-B835-4B23-A7F9-58E2D5F4421B}"/>
              </c:ext>
            </c:extLst>
          </c:dPt>
          <c:dPt>
            <c:idx val="8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9-B835-4B23-A7F9-58E2D5F4421B}"/>
              </c:ext>
            </c:extLst>
          </c:dPt>
          <c:dPt>
            <c:idx val="84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B-B835-4B23-A7F9-58E2D5F4421B}"/>
              </c:ext>
            </c:extLst>
          </c:dPt>
          <c:dPt>
            <c:idx val="8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D-B835-4B23-A7F9-58E2D5F4421B}"/>
              </c:ext>
            </c:extLst>
          </c:dPt>
          <c:dPt>
            <c:idx val="86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7F-B835-4B23-A7F9-58E2D5F4421B}"/>
              </c:ext>
            </c:extLst>
          </c:dPt>
          <c:dPt>
            <c:idx val="87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1-B835-4B23-A7F9-58E2D5F4421B}"/>
              </c:ext>
            </c:extLst>
          </c:dPt>
          <c:dPt>
            <c:idx val="88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3-B835-4B23-A7F9-58E2D5F4421B}"/>
              </c:ext>
            </c:extLst>
          </c:dPt>
          <c:dPt>
            <c:idx val="89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5-B835-4B23-A7F9-58E2D5F4421B}"/>
              </c:ext>
            </c:extLst>
          </c:dPt>
          <c:dPt>
            <c:idx val="90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7-B835-4B23-A7F9-58E2D5F4421B}"/>
              </c:ext>
            </c:extLst>
          </c:dPt>
          <c:dPt>
            <c:idx val="91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9-B835-4B23-A7F9-58E2D5F4421B}"/>
              </c:ext>
            </c:extLst>
          </c:dPt>
          <c:dPt>
            <c:idx val="92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B-B835-4B23-A7F9-58E2D5F4421B}"/>
              </c:ext>
            </c:extLst>
          </c:dPt>
          <c:dPt>
            <c:idx val="93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D-B835-4B23-A7F9-58E2D5F4421B}"/>
              </c:ext>
            </c:extLst>
          </c:dPt>
          <c:dPt>
            <c:idx val="94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8F-B835-4B23-A7F9-58E2D5F4421B}"/>
              </c:ext>
            </c:extLst>
          </c:dPt>
          <c:dPt>
            <c:idx val="95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1-B835-4B23-A7F9-58E2D5F4421B}"/>
              </c:ext>
            </c:extLst>
          </c:dPt>
          <c:dPt>
            <c:idx val="96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3-B835-4B23-A7F9-58E2D5F4421B}"/>
              </c:ext>
            </c:extLst>
          </c:dPt>
          <c:dPt>
            <c:idx val="97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5-B835-4B23-A7F9-58E2D5F4421B}"/>
              </c:ext>
            </c:extLst>
          </c:dPt>
          <c:dPt>
            <c:idx val="98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7-B835-4B23-A7F9-58E2D5F4421B}"/>
              </c:ext>
            </c:extLst>
          </c:dPt>
          <c:dPt>
            <c:idx val="99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9-B835-4B23-A7F9-58E2D5F4421B}"/>
              </c:ext>
            </c:extLst>
          </c:dPt>
          <c:dPt>
            <c:idx val="100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B-B835-4B23-A7F9-58E2D5F4421B}"/>
              </c:ext>
            </c:extLst>
          </c:dPt>
          <c:dPt>
            <c:idx val="101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D-B835-4B23-A7F9-58E2D5F4421B}"/>
              </c:ext>
            </c:extLst>
          </c:dPt>
          <c:dPt>
            <c:idx val="102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9F-B835-4B23-A7F9-58E2D5F4421B}"/>
              </c:ext>
            </c:extLst>
          </c:dPt>
          <c:dPt>
            <c:idx val="103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1-B835-4B23-A7F9-58E2D5F4421B}"/>
              </c:ext>
            </c:extLst>
          </c:dPt>
          <c:dPt>
            <c:idx val="104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3-B835-4B23-A7F9-58E2D5F4421B}"/>
              </c:ext>
            </c:extLst>
          </c:dPt>
          <c:dPt>
            <c:idx val="105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5-B835-4B23-A7F9-58E2D5F4421B}"/>
              </c:ext>
            </c:extLst>
          </c:dPt>
          <c:dPt>
            <c:idx val="106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7-B835-4B23-A7F9-58E2D5F4421B}"/>
              </c:ext>
            </c:extLst>
          </c:dPt>
          <c:dPt>
            <c:idx val="107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9-B835-4B23-A7F9-58E2D5F4421B}"/>
              </c:ext>
            </c:extLst>
          </c:dPt>
          <c:dPt>
            <c:idx val="108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B-B835-4B23-A7F9-58E2D5F4421B}"/>
              </c:ext>
            </c:extLst>
          </c:dPt>
          <c:dPt>
            <c:idx val="109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D-B835-4B23-A7F9-58E2D5F4421B}"/>
              </c:ext>
            </c:extLst>
          </c:dPt>
          <c:dPt>
            <c:idx val="11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AF-B835-4B23-A7F9-58E2D5F4421B}"/>
              </c:ext>
            </c:extLst>
          </c:dPt>
          <c:dPt>
            <c:idx val="11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1-B835-4B23-A7F9-58E2D5F4421B}"/>
              </c:ext>
            </c:extLst>
          </c:dPt>
          <c:dPt>
            <c:idx val="11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3-B835-4B23-A7F9-58E2D5F4421B}"/>
              </c:ext>
            </c:extLst>
          </c:dPt>
          <c:dPt>
            <c:idx val="11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5-B835-4B23-A7F9-58E2D5F4421B}"/>
              </c:ext>
            </c:extLst>
          </c:dPt>
          <c:dPt>
            <c:idx val="114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7-B835-4B23-A7F9-58E2D5F4421B}"/>
              </c:ext>
            </c:extLst>
          </c:dPt>
          <c:dPt>
            <c:idx val="115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9-B835-4B23-A7F9-58E2D5F4421B}"/>
              </c:ext>
            </c:extLst>
          </c:dPt>
          <c:dPt>
            <c:idx val="116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B-B835-4B23-A7F9-58E2D5F4421B}"/>
              </c:ext>
            </c:extLst>
          </c:dPt>
          <c:dPt>
            <c:idx val="117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D-B835-4B23-A7F9-58E2D5F4421B}"/>
              </c:ext>
            </c:extLst>
          </c:dPt>
          <c:dPt>
            <c:idx val="118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BF-B835-4B23-A7F9-58E2D5F4421B}"/>
              </c:ext>
            </c:extLst>
          </c:dPt>
          <c:dPt>
            <c:idx val="119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1-B835-4B23-A7F9-58E2D5F4421B}"/>
              </c:ext>
            </c:extLst>
          </c:dPt>
          <c:dPt>
            <c:idx val="120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3-B835-4B23-A7F9-58E2D5F4421B}"/>
              </c:ext>
            </c:extLst>
          </c:dPt>
          <c:dPt>
            <c:idx val="121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5-B835-4B23-A7F9-58E2D5F4421B}"/>
              </c:ext>
            </c:extLst>
          </c:dPt>
          <c:dPt>
            <c:idx val="122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7-B835-4B23-A7F9-58E2D5F4421B}"/>
              </c:ext>
            </c:extLst>
          </c:dPt>
          <c:dPt>
            <c:idx val="123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9-B835-4B23-A7F9-58E2D5F4421B}"/>
              </c:ext>
            </c:extLst>
          </c:dPt>
          <c:dPt>
            <c:idx val="124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B-B835-4B23-A7F9-58E2D5F4421B}"/>
              </c:ext>
            </c:extLst>
          </c:dPt>
          <c:dPt>
            <c:idx val="125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D-B835-4B23-A7F9-58E2D5F4421B}"/>
              </c:ext>
            </c:extLst>
          </c:dPt>
          <c:dPt>
            <c:idx val="126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CF-B835-4B23-A7F9-58E2D5F4421B}"/>
              </c:ext>
            </c:extLst>
          </c:dPt>
          <c:dPt>
            <c:idx val="127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1-B835-4B23-A7F9-58E2D5F4421B}"/>
              </c:ext>
            </c:extLst>
          </c:dPt>
          <c:dPt>
            <c:idx val="128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3-B835-4B23-A7F9-58E2D5F4421B}"/>
              </c:ext>
            </c:extLst>
          </c:dPt>
          <c:dPt>
            <c:idx val="129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5-B835-4B23-A7F9-58E2D5F4421B}"/>
              </c:ext>
            </c:extLst>
          </c:dPt>
          <c:dPt>
            <c:idx val="130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7-B835-4B23-A7F9-58E2D5F4421B}"/>
              </c:ext>
            </c:extLst>
          </c:dPt>
          <c:dPt>
            <c:idx val="131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9-B835-4B23-A7F9-58E2D5F4421B}"/>
              </c:ext>
            </c:extLst>
          </c:dPt>
          <c:dPt>
            <c:idx val="13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B-B835-4B23-A7F9-58E2D5F4421B}"/>
              </c:ext>
            </c:extLst>
          </c:dPt>
          <c:dPt>
            <c:idx val="13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D-B835-4B23-A7F9-58E2D5F4421B}"/>
              </c:ext>
            </c:extLst>
          </c:dPt>
          <c:dPt>
            <c:idx val="13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DF-B835-4B23-A7F9-58E2D5F4421B}"/>
              </c:ext>
            </c:extLst>
          </c:dPt>
          <c:dPt>
            <c:idx val="13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1-B835-4B23-A7F9-58E2D5F4421B}"/>
              </c:ext>
            </c:extLst>
          </c:dPt>
          <c:dPt>
            <c:idx val="136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3-B835-4B23-A7F9-58E2D5F4421B}"/>
              </c:ext>
            </c:extLst>
          </c:dPt>
          <c:dPt>
            <c:idx val="137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5-B835-4B23-A7F9-58E2D5F4421B}"/>
              </c:ext>
            </c:extLst>
          </c:dPt>
          <c:dPt>
            <c:idx val="138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7-B835-4B23-A7F9-58E2D5F4421B}"/>
              </c:ext>
            </c:extLst>
          </c:dPt>
          <c:dPt>
            <c:idx val="139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9-B835-4B23-A7F9-58E2D5F4421B}"/>
              </c:ext>
            </c:extLst>
          </c:dPt>
          <c:dPt>
            <c:idx val="140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B-B835-4B23-A7F9-58E2D5F4421B}"/>
              </c:ext>
            </c:extLst>
          </c:dPt>
          <c:dPt>
            <c:idx val="14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D-B835-4B23-A7F9-58E2D5F4421B}"/>
              </c:ext>
            </c:extLst>
          </c:dPt>
          <c:dPt>
            <c:idx val="142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EF-B835-4B23-A7F9-58E2D5F4421B}"/>
              </c:ext>
            </c:extLst>
          </c:dPt>
          <c:dPt>
            <c:idx val="143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1-B835-4B23-A7F9-58E2D5F4421B}"/>
              </c:ext>
            </c:extLst>
          </c:dPt>
          <c:dPt>
            <c:idx val="144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3-B835-4B23-A7F9-58E2D5F4421B}"/>
              </c:ext>
            </c:extLst>
          </c:dPt>
          <c:dPt>
            <c:idx val="145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5-B835-4B23-A7F9-58E2D5F4421B}"/>
              </c:ext>
            </c:extLst>
          </c:dPt>
          <c:dPt>
            <c:idx val="146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7-B835-4B23-A7F9-58E2D5F4421B}"/>
              </c:ext>
            </c:extLst>
          </c:dPt>
          <c:dPt>
            <c:idx val="147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9-B835-4B23-A7F9-58E2D5F4421B}"/>
              </c:ext>
            </c:extLst>
          </c:dPt>
          <c:dPt>
            <c:idx val="148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B-B835-4B23-A7F9-58E2D5F4421B}"/>
              </c:ext>
            </c:extLst>
          </c:dPt>
          <c:dPt>
            <c:idx val="149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D-B835-4B23-A7F9-58E2D5F4421B}"/>
              </c:ext>
            </c:extLst>
          </c:dPt>
          <c:dPt>
            <c:idx val="150"/>
            <c:bubble3D val="0"/>
            <c:spPr>
              <a:solidFill>
                <a:schemeClr val="accent1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3FF-B835-4B23-A7F9-58E2D5F4421B}"/>
              </c:ext>
            </c:extLst>
          </c:dPt>
          <c:dPt>
            <c:idx val="151"/>
            <c:bubble3D val="0"/>
            <c:spPr>
              <a:solidFill>
                <a:schemeClr val="accent2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1-B835-4B23-A7F9-58E2D5F4421B}"/>
              </c:ext>
            </c:extLst>
          </c:dPt>
          <c:dPt>
            <c:idx val="152"/>
            <c:bubble3D val="0"/>
            <c:spPr>
              <a:solidFill>
                <a:schemeClr val="accent3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3-B835-4B23-A7F9-58E2D5F4421B}"/>
              </c:ext>
            </c:extLst>
          </c:dPt>
          <c:dPt>
            <c:idx val="153"/>
            <c:bubble3D val="0"/>
            <c:spPr>
              <a:solidFill>
                <a:schemeClr val="accent4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5-B835-4B23-A7F9-58E2D5F4421B}"/>
              </c:ext>
            </c:extLst>
          </c:dPt>
          <c:dPt>
            <c:idx val="154"/>
            <c:bubble3D val="0"/>
            <c:spPr>
              <a:solidFill>
                <a:schemeClr val="accent5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7-B835-4B23-A7F9-58E2D5F4421B}"/>
              </c:ext>
            </c:extLst>
          </c:dPt>
          <c:dPt>
            <c:idx val="155"/>
            <c:bubble3D val="0"/>
            <c:spPr>
              <a:solidFill>
                <a:schemeClr val="accent6">
                  <a:lumMod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9-B835-4B23-A7F9-58E2D5F4421B}"/>
              </c:ext>
            </c:extLst>
          </c:dPt>
          <c:dPt>
            <c:idx val="156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B-B835-4B23-A7F9-58E2D5F4421B}"/>
              </c:ext>
            </c:extLst>
          </c:dPt>
          <c:dPt>
            <c:idx val="157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D-B835-4B23-A7F9-58E2D5F4421B}"/>
              </c:ext>
            </c:extLst>
          </c:dPt>
          <c:dPt>
            <c:idx val="158"/>
            <c:bubble3D val="0"/>
            <c:spPr>
              <a:solidFill>
                <a:schemeClr val="accent3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0F-B835-4B23-A7F9-58E2D5F4421B}"/>
              </c:ext>
            </c:extLst>
          </c:dPt>
          <c:dPt>
            <c:idx val="159"/>
            <c:bubble3D val="0"/>
            <c:spPr>
              <a:solidFill>
                <a:schemeClr val="accent4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1-B835-4B23-A7F9-58E2D5F4421B}"/>
              </c:ext>
            </c:extLst>
          </c:dPt>
          <c:dPt>
            <c:idx val="160"/>
            <c:bubble3D val="0"/>
            <c:spPr>
              <a:solidFill>
                <a:schemeClr val="accent5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3-B835-4B23-A7F9-58E2D5F4421B}"/>
              </c:ext>
            </c:extLst>
          </c:dPt>
          <c:dPt>
            <c:idx val="161"/>
            <c:bubble3D val="0"/>
            <c:spPr>
              <a:solidFill>
                <a:schemeClr val="accent6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5-B835-4B23-A7F9-58E2D5F4421B}"/>
              </c:ext>
            </c:extLst>
          </c:dPt>
          <c:dPt>
            <c:idx val="16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7-B835-4B23-A7F9-58E2D5F4421B}"/>
              </c:ext>
            </c:extLst>
          </c:dPt>
          <c:dPt>
            <c:idx val="16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9-B835-4B23-A7F9-58E2D5F4421B}"/>
              </c:ext>
            </c:extLst>
          </c:dPt>
          <c:dPt>
            <c:idx val="16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B-B835-4B23-A7F9-58E2D5F4421B}"/>
              </c:ext>
            </c:extLst>
          </c:dPt>
          <c:dPt>
            <c:idx val="16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D-B835-4B23-A7F9-58E2D5F4421B}"/>
              </c:ext>
            </c:extLst>
          </c:dPt>
          <c:dPt>
            <c:idx val="166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1F-B835-4B23-A7F9-58E2D5F4421B}"/>
              </c:ext>
            </c:extLst>
          </c:dPt>
          <c:dPt>
            <c:idx val="167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1-B835-4B23-A7F9-58E2D5F4421B}"/>
              </c:ext>
            </c:extLst>
          </c:dPt>
          <c:dPt>
            <c:idx val="168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3-B835-4B23-A7F9-58E2D5F4421B}"/>
              </c:ext>
            </c:extLst>
          </c:dPt>
          <c:dPt>
            <c:idx val="169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5-B835-4B23-A7F9-58E2D5F4421B}"/>
              </c:ext>
            </c:extLst>
          </c:dPt>
          <c:dPt>
            <c:idx val="170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7-B835-4B23-A7F9-58E2D5F4421B}"/>
              </c:ext>
            </c:extLst>
          </c:dPt>
          <c:dPt>
            <c:idx val="171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9-B835-4B23-A7F9-58E2D5F4421B}"/>
              </c:ext>
            </c:extLst>
          </c:dPt>
          <c:dPt>
            <c:idx val="172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B-B835-4B23-A7F9-58E2D5F4421B}"/>
              </c:ext>
            </c:extLst>
          </c:dPt>
          <c:dPt>
            <c:idx val="17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D-B835-4B23-A7F9-58E2D5F4421B}"/>
              </c:ext>
            </c:extLst>
          </c:dPt>
          <c:dPt>
            <c:idx val="174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2F-B835-4B23-A7F9-58E2D5F4421B}"/>
              </c:ext>
            </c:extLst>
          </c:dPt>
          <c:dPt>
            <c:idx val="175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1-B835-4B23-A7F9-58E2D5F4421B}"/>
              </c:ext>
            </c:extLst>
          </c:dPt>
          <c:dPt>
            <c:idx val="176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3-B835-4B23-A7F9-58E2D5F4421B}"/>
              </c:ext>
            </c:extLst>
          </c:dPt>
          <c:dPt>
            <c:idx val="17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5-B835-4B23-A7F9-58E2D5F4421B}"/>
              </c:ext>
            </c:extLst>
          </c:dPt>
          <c:dPt>
            <c:idx val="178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7-B835-4B23-A7F9-58E2D5F4421B}"/>
              </c:ext>
            </c:extLst>
          </c:dPt>
          <c:dPt>
            <c:idx val="179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439-B835-4B23-A7F9-58E2D5F4421B}"/>
              </c:ext>
            </c:extLst>
          </c:dPt>
          <c:cat>
            <c:strRef>
              <c:f>Hoja9!$A$5:$A$185</c:f>
              <c:strCache>
                <c:ptCount val="180"/>
                <c:pt idx="0">
                  <c:v>0</c:v>
                </c:pt>
                <c:pt idx="1">
                  <c:v>1642</c:v>
                </c:pt>
                <c:pt idx="2">
                  <c:v>1751</c:v>
                </c:pt>
                <c:pt idx="3">
                  <c:v>1771</c:v>
                </c:pt>
                <c:pt idx="4">
                  <c:v>1779</c:v>
                </c:pt>
                <c:pt idx="5">
                  <c:v>1780</c:v>
                </c:pt>
                <c:pt idx="6">
                  <c:v>1803</c:v>
                </c:pt>
                <c:pt idx="7">
                  <c:v>1805</c:v>
                </c:pt>
                <c:pt idx="8">
                  <c:v>1810</c:v>
                </c:pt>
                <c:pt idx="9">
                  <c:v>1816</c:v>
                </c:pt>
                <c:pt idx="10">
                  <c:v>1817</c:v>
                </c:pt>
                <c:pt idx="11">
                  <c:v>1828</c:v>
                </c:pt>
                <c:pt idx="12">
                  <c:v>1829</c:v>
                </c:pt>
                <c:pt idx="13">
                  <c:v>1830</c:v>
                </c:pt>
                <c:pt idx="14">
                  <c:v>1831</c:v>
                </c:pt>
                <c:pt idx="15">
                  <c:v>1837</c:v>
                </c:pt>
                <c:pt idx="16">
                  <c:v>1840</c:v>
                </c:pt>
                <c:pt idx="17">
                  <c:v>1842</c:v>
                </c:pt>
                <c:pt idx="18">
                  <c:v>1845</c:v>
                </c:pt>
                <c:pt idx="19">
                  <c:v>1847</c:v>
                </c:pt>
                <c:pt idx="20">
                  <c:v>1848</c:v>
                </c:pt>
                <c:pt idx="21">
                  <c:v>1849</c:v>
                </c:pt>
                <c:pt idx="22">
                  <c:v>1850</c:v>
                </c:pt>
                <c:pt idx="23">
                  <c:v>1851</c:v>
                </c:pt>
                <c:pt idx="24">
                  <c:v>1852</c:v>
                </c:pt>
                <c:pt idx="25">
                  <c:v>1853</c:v>
                </c:pt>
                <c:pt idx="26">
                  <c:v>1855</c:v>
                </c:pt>
                <c:pt idx="27">
                  <c:v>1857</c:v>
                </c:pt>
                <c:pt idx="28">
                  <c:v>1858</c:v>
                </c:pt>
                <c:pt idx="29">
                  <c:v>1859</c:v>
                </c:pt>
                <c:pt idx="30">
                  <c:v>1860</c:v>
                </c:pt>
                <c:pt idx="31">
                  <c:v>1862</c:v>
                </c:pt>
                <c:pt idx="32">
                  <c:v>1863</c:v>
                </c:pt>
                <c:pt idx="33">
                  <c:v>1864</c:v>
                </c:pt>
                <c:pt idx="34">
                  <c:v>1865</c:v>
                </c:pt>
                <c:pt idx="35">
                  <c:v>1866</c:v>
                </c:pt>
                <c:pt idx="36">
                  <c:v>1870</c:v>
                </c:pt>
                <c:pt idx="37">
                  <c:v>1871</c:v>
                </c:pt>
                <c:pt idx="38">
                  <c:v>1872</c:v>
                </c:pt>
                <c:pt idx="39">
                  <c:v>1873</c:v>
                </c:pt>
                <c:pt idx="40">
                  <c:v>1874</c:v>
                </c:pt>
                <c:pt idx="41">
                  <c:v>1876</c:v>
                </c:pt>
                <c:pt idx="42">
                  <c:v>1878</c:v>
                </c:pt>
                <c:pt idx="43">
                  <c:v>1879</c:v>
                </c:pt>
                <c:pt idx="44">
                  <c:v>1880</c:v>
                </c:pt>
                <c:pt idx="45">
                  <c:v>1881</c:v>
                </c:pt>
                <c:pt idx="46">
                  <c:v>1882</c:v>
                </c:pt>
                <c:pt idx="47">
                  <c:v>1883</c:v>
                </c:pt>
                <c:pt idx="48">
                  <c:v>1884</c:v>
                </c:pt>
                <c:pt idx="49">
                  <c:v>1885</c:v>
                </c:pt>
                <c:pt idx="50">
                  <c:v>1886</c:v>
                </c:pt>
                <c:pt idx="51">
                  <c:v>1887</c:v>
                </c:pt>
                <c:pt idx="52">
                  <c:v>1888</c:v>
                </c:pt>
                <c:pt idx="53">
                  <c:v>1889</c:v>
                </c:pt>
                <c:pt idx="54">
                  <c:v>1890</c:v>
                </c:pt>
                <c:pt idx="55">
                  <c:v>1891</c:v>
                </c:pt>
                <c:pt idx="56">
                  <c:v>1892</c:v>
                </c:pt>
                <c:pt idx="57">
                  <c:v>1894</c:v>
                </c:pt>
                <c:pt idx="58">
                  <c:v>1895</c:v>
                </c:pt>
                <c:pt idx="59">
                  <c:v>1896</c:v>
                </c:pt>
                <c:pt idx="60">
                  <c:v>1897</c:v>
                </c:pt>
                <c:pt idx="61">
                  <c:v>1898</c:v>
                </c:pt>
                <c:pt idx="62">
                  <c:v>1899</c:v>
                </c:pt>
                <c:pt idx="63">
                  <c:v>1900</c:v>
                </c:pt>
                <c:pt idx="64">
                  <c:v>1901</c:v>
                </c:pt>
                <c:pt idx="65">
                  <c:v>1902</c:v>
                </c:pt>
                <c:pt idx="66">
                  <c:v>1903</c:v>
                </c:pt>
                <c:pt idx="67">
                  <c:v>1904</c:v>
                </c:pt>
                <c:pt idx="68">
                  <c:v>1905</c:v>
                </c:pt>
                <c:pt idx="69">
                  <c:v>1906</c:v>
                </c:pt>
                <c:pt idx="70">
                  <c:v>1907</c:v>
                </c:pt>
                <c:pt idx="71">
                  <c:v>1908</c:v>
                </c:pt>
                <c:pt idx="72">
                  <c:v>1909</c:v>
                </c:pt>
                <c:pt idx="73">
                  <c:v>1910</c:v>
                </c:pt>
                <c:pt idx="74">
                  <c:v>1911</c:v>
                </c:pt>
                <c:pt idx="75">
                  <c:v>1912</c:v>
                </c:pt>
                <c:pt idx="76">
                  <c:v>1913</c:v>
                </c:pt>
                <c:pt idx="77">
                  <c:v>1914</c:v>
                </c:pt>
                <c:pt idx="78">
                  <c:v>1915</c:v>
                </c:pt>
                <c:pt idx="79">
                  <c:v>1916</c:v>
                </c:pt>
                <c:pt idx="80">
                  <c:v>1917</c:v>
                </c:pt>
                <c:pt idx="81">
                  <c:v>1918</c:v>
                </c:pt>
                <c:pt idx="82">
                  <c:v>1919</c:v>
                </c:pt>
                <c:pt idx="83">
                  <c:v>1920</c:v>
                </c:pt>
                <c:pt idx="84">
                  <c:v>1922</c:v>
                </c:pt>
                <c:pt idx="85">
                  <c:v>1923</c:v>
                </c:pt>
                <c:pt idx="86">
                  <c:v>1924</c:v>
                </c:pt>
                <c:pt idx="87">
                  <c:v>1925</c:v>
                </c:pt>
                <c:pt idx="88">
                  <c:v>1926</c:v>
                </c:pt>
                <c:pt idx="89">
                  <c:v>1927</c:v>
                </c:pt>
                <c:pt idx="90">
                  <c:v>1928</c:v>
                </c:pt>
                <c:pt idx="91">
                  <c:v>1929</c:v>
                </c:pt>
                <c:pt idx="92">
                  <c:v>1930</c:v>
                </c:pt>
                <c:pt idx="93">
                  <c:v>1931</c:v>
                </c:pt>
                <c:pt idx="94">
                  <c:v>1932</c:v>
                </c:pt>
                <c:pt idx="95">
                  <c:v>1933</c:v>
                </c:pt>
                <c:pt idx="96">
                  <c:v>1934</c:v>
                </c:pt>
                <c:pt idx="97">
                  <c:v>1935</c:v>
                </c:pt>
                <c:pt idx="98">
                  <c:v>1936</c:v>
                </c:pt>
                <c:pt idx="99">
                  <c:v>1937</c:v>
                </c:pt>
                <c:pt idx="100">
                  <c:v>1938</c:v>
                </c:pt>
                <c:pt idx="101">
                  <c:v>1939</c:v>
                </c:pt>
                <c:pt idx="102">
                  <c:v>1940</c:v>
                </c:pt>
                <c:pt idx="103">
                  <c:v>1941</c:v>
                </c:pt>
                <c:pt idx="104">
                  <c:v>1942</c:v>
                </c:pt>
                <c:pt idx="105">
                  <c:v>1943</c:v>
                </c:pt>
                <c:pt idx="106">
                  <c:v>1944</c:v>
                </c:pt>
                <c:pt idx="107">
                  <c:v>1945</c:v>
                </c:pt>
                <c:pt idx="108">
                  <c:v>1947</c:v>
                </c:pt>
                <c:pt idx="109">
                  <c:v>1948</c:v>
                </c:pt>
                <c:pt idx="110">
                  <c:v>1949</c:v>
                </c:pt>
                <c:pt idx="111">
                  <c:v>1950</c:v>
                </c:pt>
                <c:pt idx="112">
                  <c:v>1951</c:v>
                </c:pt>
                <c:pt idx="113">
                  <c:v>1952</c:v>
                </c:pt>
                <c:pt idx="114">
                  <c:v>1953</c:v>
                </c:pt>
                <c:pt idx="115">
                  <c:v>1954</c:v>
                </c:pt>
                <c:pt idx="116">
                  <c:v>1955</c:v>
                </c:pt>
                <c:pt idx="117">
                  <c:v>1956</c:v>
                </c:pt>
                <c:pt idx="118">
                  <c:v>1957</c:v>
                </c:pt>
                <c:pt idx="119">
                  <c:v>1958</c:v>
                </c:pt>
                <c:pt idx="120">
                  <c:v>1959</c:v>
                </c:pt>
                <c:pt idx="121">
                  <c:v>1960</c:v>
                </c:pt>
                <c:pt idx="122">
                  <c:v>1961</c:v>
                </c:pt>
                <c:pt idx="123">
                  <c:v>1962</c:v>
                </c:pt>
                <c:pt idx="124">
                  <c:v>1963</c:v>
                </c:pt>
                <c:pt idx="125">
                  <c:v>1964</c:v>
                </c:pt>
                <c:pt idx="126">
                  <c:v>1965</c:v>
                </c:pt>
                <c:pt idx="127">
                  <c:v>1966</c:v>
                </c:pt>
                <c:pt idx="128">
                  <c:v>1967</c:v>
                </c:pt>
                <c:pt idx="129">
                  <c:v>1968</c:v>
                </c:pt>
                <c:pt idx="130">
                  <c:v>1969</c:v>
                </c:pt>
                <c:pt idx="131">
                  <c:v>1970</c:v>
                </c:pt>
                <c:pt idx="132">
                  <c:v>1971</c:v>
                </c:pt>
                <c:pt idx="133">
                  <c:v>1972</c:v>
                </c:pt>
                <c:pt idx="134">
                  <c:v>1973</c:v>
                </c:pt>
                <c:pt idx="135">
                  <c:v>1974</c:v>
                </c:pt>
                <c:pt idx="136">
                  <c:v>1975</c:v>
                </c:pt>
                <c:pt idx="137">
                  <c:v>1976</c:v>
                </c:pt>
                <c:pt idx="138">
                  <c:v>1977</c:v>
                </c:pt>
                <c:pt idx="139">
                  <c:v>1978</c:v>
                </c:pt>
                <c:pt idx="140">
                  <c:v>1979</c:v>
                </c:pt>
                <c:pt idx="141">
                  <c:v>1980</c:v>
                </c:pt>
                <c:pt idx="142">
                  <c:v>1981</c:v>
                </c:pt>
                <c:pt idx="143">
                  <c:v>1982</c:v>
                </c:pt>
                <c:pt idx="144">
                  <c:v>1983</c:v>
                </c:pt>
                <c:pt idx="145">
                  <c:v>1984</c:v>
                </c:pt>
                <c:pt idx="146">
                  <c:v>1985</c:v>
                </c:pt>
                <c:pt idx="147">
                  <c:v>1986</c:v>
                </c:pt>
                <c:pt idx="148">
                  <c:v>1987</c:v>
                </c:pt>
                <c:pt idx="149">
                  <c:v>1988</c:v>
                </c:pt>
                <c:pt idx="150">
                  <c:v>1989</c:v>
                </c:pt>
                <c:pt idx="151">
                  <c:v>1990</c:v>
                </c:pt>
                <c:pt idx="152">
                  <c:v>1991</c:v>
                </c:pt>
                <c:pt idx="153">
                  <c:v>1992</c:v>
                </c:pt>
                <c:pt idx="154">
                  <c:v>1993</c:v>
                </c:pt>
                <c:pt idx="155">
                  <c:v>1994</c:v>
                </c:pt>
                <c:pt idx="156">
                  <c:v>1995</c:v>
                </c:pt>
                <c:pt idx="157">
                  <c:v>1996</c:v>
                </c:pt>
                <c:pt idx="158">
                  <c:v>1997</c:v>
                </c:pt>
                <c:pt idx="159">
                  <c:v>1998</c:v>
                </c:pt>
                <c:pt idx="160">
                  <c:v>1999</c:v>
                </c:pt>
                <c:pt idx="161">
                  <c:v>2000</c:v>
                </c:pt>
                <c:pt idx="162">
                  <c:v>2001</c:v>
                </c:pt>
                <c:pt idx="163">
                  <c:v>2002</c:v>
                </c:pt>
                <c:pt idx="164">
                  <c:v>2003</c:v>
                </c:pt>
                <c:pt idx="165">
                  <c:v>2004</c:v>
                </c:pt>
                <c:pt idx="166">
                  <c:v>2005</c:v>
                </c:pt>
                <c:pt idx="167">
                  <c:v>2006</c:v>
                </c:pt>
                <c:pt idx="168">
                  <c:v>2007</c:v>
                </c:pt>
                <c:pt idx="169">
                  <c:v>2008</c:v>
                </c:pt>
                <c:pt idx="170">
                  <c:v>2009</c:v>
                </c:pt>
                <c:pt idx="171">
                  <c:v>2010</c:v>
                </c:pt>
                <c:pt idx="172">
                  <c:v>2011</c:v>
                </c:pt>
                <c:pt idx="173">
                  <c:v>2012</c:v>
                </c:pt>
                <c:pt idx="174">
                  <c:v>2013</c:v>
                </c:pt>
                <c:pt idx="175">
                  <c:v>2014</c:v>
                </c:pt>
                <c:pt idx="176">
                  <c:v>2015</c:v>
                </c:pt>
                <c:pt idx="177">
                  <c:v>2016</c:v>
                </c:pt>
                <c:pt idx="178">
                  <c:v>2017</c:v>
                </c:pt>
                <c:pt idx="179">
                  <c:v>2018</c:v>
                </c:pt>
              </c:strCache>
            </c:strRef>
          </c:cat>
          <c:val>
            <c:numRef>
              <c:f>Hoja9!$D$5:$D$185</c:f>
              <c:numCache>
                <c:formatCode>General</c:formatCode>
                <c:ptCount val="180"/>
                <c:pt idx="17">
                  <c:v>1</c:v>
                </c:pt>
                <c:pt idx="50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8">
                  <c:v>1</c:v>
                </c:pt>
                <c:pt idx="63">
                  <c:v>1</c:v>
                </c:pt>
                <c:pt idx="68">
                  <c:v>1</c:v>
                </c:pt>
                <c:pt idx="76">
                  <c:v>1</c:v>
                </c:pt>
                <c:pt idx="84">
                  <c:v>1</c:v>
                </c:pt>
                <c:pt idx="90">
                  <c:v>1</c:v>
                </c:pt>
                <c:pt idx="93">
                  <c:v>1</c:v>
                </c:pt>
                <c:pt idx="98">
                  <c:v>1</c:v>
                </c:pt>
                <c:pt idx="103">
                  <c:v>2</c:v>
                </c:pt>
                <c:pt idx="106">
                  <c:v>1</c:v>
                </c:pt>
                <c:pt idx="107">
                  <c:v>1</c:v>
                </c:pt>
                <c:pt idx="113">
                  <c:v>1</c:v>
                </c:pt>
                <c:pt idx="115">
                  <c:v>1</c:v>
                </c:pt>
                <c:pt idx="116">
                  <c:v>2</c:v>
                </c:pt>
                <c:pt idx="118">
                  <c:v>1</c:v>
                </c:pt>
                <c:pt idx="119">
                  <c:v>1</c:v>
                </c:pt>
                <c:pt idx="120">
                  <c:v>7</c:v>
                </c:pt>
                <c:pt idx="121">
                  <c:v>2</c:v>
                </c:pt>
                <c:pt idx="122">
                  <c:v>1</c:v>
                </c:pt>
                <c:pt idx="123">
                  <c:v>2</c:v>
                </c:pt>
                <c:pt idx="124">
                  <c:v>1</c:v>
                </c:pt>
                <c:pt idx="125">
                  <c:v>4</c:v>
                </c:pt>
                <c:pt idx="128">
                  <c:v>1</c:v>
                </c:pt>
                <c:pt idx="129">
                  <c:v>4</c:v>
                </c:pt>
                <c:pt idx="132">
                  <c:v>1</c:v>
                </c:pt>
                <c:pt idx="133">
                  <c:v>1</c:v>
                </c:pt>
                <c:pt idx="136">
                  <c:v>1</c:v>
                </c:pt>
                <c:pt idx="137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2</c:v>
                </c:pt>
                <c:pt idx="147">
                  <c:v>4</c:v>
                </c:pt>
                <c:pt idx="148">
                  <c:v>1</c:v>
                </c:pt>
                <c:pt idx="150">
                  <c:v>2</c:v>
                </c:pt>
                <c:pt idx="152">
                  <c:v>1</c:v>
                </c:pt>
                <c:pt idx="154">
                  <c:v>4</c:v>
                </c:pt>
                <c:pt idx="155">
                  <c:v>2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60">
                  <c:v>1</c:v>
                </c:pt>
                <c:pt idx="161">
                  <c:v>2</c:v>
                </c:pt>
                <c:pt idx="162">
                  <c:v>4</c:v>
                </c:pt>
                <c:pt idx="163">
                  <c:v>2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2</c:v>
                </c:pt>
                <c:pt idx="168">
                  <c:v>2</c:v>
                </c:pt>
                <c:pt idx="169">
                  <c:v>1</c:v>
                </c:pt>
                <c:pt idx="172">
                  <c:v>1</c:v>
                </c:pt>
                <c:pt idx="173">
                  <c:v>3</c:v>
                </c:pt>
                <c:pt idx="174">
                  <c:v>1</c:v>
                </c:pt>
                <c:pt idx="175">
                  <c:v>3</c:v>
                </c:pt>
                <c:pt idx="177">
                  <c:v>2</c:v>
                </c:pt>
                <c:pt idx="17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43A-B835-4B23-A7F9-58E2D5F44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[attacks.csv.xlsx]área geográfica !TablaDinámica16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'área geográfica '!$B$3:$B$4</c:f>
              <c:strCache>
                <c:ptCount val="1"/>
                <c:pt idx="0">
                  <c:v>hombre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'área geográfica '!$A$5:$A$43</c:f>
              <c:strCache>
                <c:ptCount val="38"/>
                <c:pt idx="0">
                  <c:v>alabama</c:v>
                </c:pt>
                <c:pt idx="1">
                  <c:v>alaska</c:v>
                </c:pt>
                <c:pt idx="2">
                  <c:v>california</c:v>
                </c:pt>
                <c:pt idx="3">
                  <c:v>connecticut</c:v>
                </c:pt>
                <c:pt idx="4">
                  <c:v>cuba</c:v>
                </c:pt>
                <c:pt idx="5">
                  <c:v>delaware</c:v>
                </c:pt>
                <c:pt idx="6">
                  <c:v>east coast</c:v>
                </c:pt>
                <c:pt idx="7">
                  <c:v>florida</c:v>
                </c:pt>
                <c:pt idx="8">
                  <c:v>georgia</c:v>
                </c:pt>
                <c:pt idx="9">
                  <c:v>guam</c:v>
                </c:pt>
                <c:pt idx="10">
                  <c:v>hawaii</c:v>
                </c:pt>
                <c:pt idx="11">
                  <c:v>illinois</c:v>
                </c:pt>
                <c:pt idx="12">
                  <c:v>johnston atoll</c:v>
                </c:pt>
                <c:pt idx="13">
                  <c:v>kentucky</c:v>
                </c:pt>
                <c:pt idx="14">
                  <c:v>louisiana</c:v>
                </c:pt>
                <c:pt idx="15">
                  <c:v>maine</c:v>
                </c:pt>
                <c:pt idx="16">
                  <c:v>maryland</c:v>
                </c:pt>
                <c:pt idx="17">
                  <c:v>massachusetts</c:v>
                </c:pt>
                <c:pt idx="18">
                  <c:v>midway atoll</c:v>
                </c:pt>
                <c:pt idx="19">
                  <c:v>mississippi</c:v>
                </c:pt>
                <c:pt idx="20">
                  <c:v>missouri</c:v>
                </c:pt>
                <c:pt idx="21">
                  <c:v>new jersey</c:v>
                </c:pt>
                <c:pt idx="22">
                  <c:v>new mexico</c:v>
                </c:pt>
                <c:pt idx="23">
                  <c:v>new york</c:v>
                </c:pt>
                <c:pt idx="24">
                  <c:v>north &amp; 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palmyra atoll</c:v>
                </c:pt>
                <c:pt idx="28">
                  <c:v>pennsylvania</c:v>
                </c:pt>
                <c:pt idx="29">
                  <c:v>puerto rico</c:v>
                </c:pt>
                <c:pt idx="30">
                  <c:v>rhode island</c:v>
                </c:pt>
                <c:pt idx="31">
                  <c:v>south carolina</c:v>
                </c:pt>
                <c:pt idx="32">
                  <c:v>texas</c:v>
                </c:pt>
                <c:pt idx="33">
                  <c:v>unknown</c:v>
                </c:pt>
                <c:pt idx="34">
                  <c:v>us virgin islands</c:v>
                </c:pt>
                <c:pt idx="35">
                  <c:v>virginia</c:v>
                </c:pt>
                <c:pt idx="36">
                  <c:v>wake island</c:v>
                </c:pt>
                <c:pt idx="37">
                  <c:v>washington</c:v>
                </c:pt>
              </c:strCache>
            </c:strRef>
          </c:cat>
          <c:val>
            <c:numRef>
              <c:f>'área geográfica '!$B$5:$B$43</c:f>
              <c:numCache>
                <c:formatCode>General</c:formatCode>
                <c:ptCount val="38"/>
                <c:pt idx="0">
                  <c:v>12</c:v>
                </c:pt>
                <c:pt idx="1">
                  <c:v>1</c:v>
                </c:pt>
                <c:pt idx="2">
                  <c:v>243</c:v>
                </c:pt>
                <c:pt idx="3">
                  <c:v>3</c:v>
                </c:pt>
                <c:pt idx="4">
                  <c:v>1</c:v>
                </c:pt>
                <c:pt idx="5">
                  <c:v>6</c:v>
                </c:pt>
                <c:pt idx="6">
                  <c:v>2</c:v>
                </c:pt>
                <c:pt idx="7">
                  <c:v>850</c:v>
                </c:pt>
                <c:pt idx="8">
                  <c:v>12</c:v>
                </c:pt>
                <c:pt idx="10">
                  <c:v>238</c:v>
                </c:pt>
                <c:pt idx="11">
                  <c:v>1</c:v>
                </c:pt>
                <c:pt idx="12">
                  <c:v>1</c:v>
                </c:pt>
                <c:pt idx="14">
                  <c:v>10</c:v>
                </c:pt>
                <c:pt idx="15">
                  <c:v>1</c:v>
                </c:pt>
                <c:pt idx="16">
                  <c:v>6</c:v>
                </c:pt>
                <c:pt idx="17">
                  <c:v>13</c:v>
                </c:pt>
                <c:pt idx="18">
                  <c:v>1</c:v>
                </c:pt>
                <c:pt idx="19">
                  <c:v>4</c:v>
                </c:pt>
                <c:pt idx="21">
                  <c:v>45</c:v>
                </c:pt>
                <c:pt idx="22">
                  <c:v>1</c:v>
                </c:pt>
                <c:pt idx="23">
                  <c:v>28</c:v>
                </c:pt>
                <c:pt idx="24">
                  <c:v>1</c:v>
                </c:pt>
                <c:pt idx="25">
                  <c:v>69</c:v>
                </c:pt>
                <c:pt idx="26">
                  <c:v>27</c:v>
                </c:pt>
                <c:pt idx="27">
                  <c:v>1</c:v>
                </c:pt>
                <c:pt idx="28">
                  <c:v>1</c:v>
                </c:pt>
                <c:pt idx="29">
                  <c:v>13</c:v>
                </c:pt>
                <c:pt idx="30">
                  <c:v>6</c:v>
                </c:pt>
                <c:pt idx="31">
                  <c:v>114</c:v>
                </c:pt>
                <c:pt idx="32">
                  <c:v>55</c:v>
                </c:pt>
                <c:pt idx="33">
                  <c:v>4</c:v>
                </c:pt>
                <c:pt idx="34">
                  <c:v>4</c:v>
                </c:pt>
                <c:pt idx="35">
                  <c:v>16</c:v>
                </c:pt>
                <c:pt idx="36">
                  <c:v>1</c:v>
                </c:pt>
                <c:pt idx="3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6-4BF0-BE87-A34247B3650C}"/>
            </c:ext>
          </c:extLst>
        </c:ser>
        <c:ser>
          <c:idx val="1"/>
          <c:order val="1"/>
          <c:tx>
            <c:strRef>
              <c:f>'área geográfica '!$C$3:$C$4</c:f>
              <c:strCache>
                <c:ptCount val="1"/>
                <c:pt idx="0">
                  <c:v>mujer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'área geográfica '!$A$5:$A$43</c:f>
              <c:strCache>
                <c:ptCount val="38"/>
                <c:pt idx="0">
                  <c:v>alabama</c:v>
                </c:pt>
                <c:pt idx="1">
                  <c:v>alaska</c:v>
                </c:pt>
                <c:pt idx="2">
                  <c:v>california</c:v>
                </c:pt>
                <c:pt idx="3">
                  <c:v>connecticut</c:v>
                </c:pt>
                <c:pt idx="4">
                  <c:v>cuba</c:v>
                </c:pt>
                <c:pt idx="5">
                  <c:v>delaware</c:v>
                </c:pt>
                <c:pt idx="6">
                  <c:v>east coast</c:v>
                </c:pt>
                <c:pt idx="7">
                  <c:v>florida</c:v>
                </c:pt>
                <c:pt idx="8">
                  <c:v>georgia</c:v>
                </c:pt>
                <c:pt idx="9">
                  <c:v>guam</c:v>
                </c:pt>
                <c:pt idx="10">
                  <c:v>hawaii</c:v>
                </c:pt>
                <c:pt idx="11">
                  <c:v>illinois</c:v>
                </c:pt>
                <c:pt idx="12">
                  <c:v>johnston atoll</c:v>
                </c:pt>
                <c:pt idx="13">
                  <c:v>kentucky</c:v>
                </c:pt>
                <c:pt idx="14">
                  <c:v>louisiana</c:v>
                </c:pt>
                <c:pt idx="15">
                  <c:v>maine</c:v>
                </c:pt>
                <c:pt idx="16">
                  <c:v>maryland</c:v>
                </c:pt>
                <c:pt idx="17">
                  <c:v>massachusetts</c:v>
                </c:pt>
                <c:pt idx="18">
                  <c:v>midway atoll</c:v>
                </c:pt>
                <c:pt idx="19">
                  <c:v>mississippi</c:v>
                </c:pt>
                <c:pt idx="20">
                  <c:v>missouri</c:v>
                </c:pt>
                <c:pt idx="21">
                  <c:v>new jersey</c:v>
                </c:pt>
                <c:pt idx="22">
                  <c:v>new mexico</c:v>
                </c:pt>
                <c:pt idx="23">
                  <c:v>new york</c:v>
                </c:pt>
                <c:pt idx="24">
                  <c:v>north &amp; 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palmyra atoll</c:v>
                </c:pt>
                <c:pt idx="28">
                  <c:v>pennsylvania</c:v>
                </c:pt>
                <c:pt idx="29">
                  <c:v>puerto rico</c:v>
                </c:pt>
                <c:pt idx="30">
                  <c:v>rhode island</c:v>
                </c:pt>
                <c:pt idx="31">
                  <c:v>south carolina</c:v>
                </c:pt>
                <c:pt idx="32">
                  <c:v>texas</c:v>
                </c:pt>
                <c:pt idx="33">
                  <c:v>unknown</c:v>
                </c:pt>
                <c:pt idx="34">
                  <c:v>us virgin islands</c:v>
                </c:pt>
                <c:pt idx="35">
                  <c:v>virginia</c:v>
                </c:pt>
                <c:pt idx="36">
                  <c:v>wake island</c:v>
                </c:pt>
                <c:pt idx="37">
                  <c:v>washington</c:v>
                </c:pt>
              </c:strCache>
            </c:strRef>
          </c:cat>
          <c:val>
            <c:numRef>
              <c:f>'área geográfica '!$C$5:$C$43</c:f>
              <c:numCache>
                <c:formatCode>General</c:formatCode>
                <c:ptCount val="38"/>
                <c:pt idx="0">
                  <c:v>2</c:v>
                </c:pt>
                <c:pt idx="2">
                  <c:v>29</c:v>
                </c:pt>
                <c:pt idx="3">
                  <c:v>1</c:v>
                </c:pt>
                <c:pt idx="5">
                  <c:v>1</c:v>
                </c:pt>
                <c:pt idx="7">
                  <c:v>154</c:v>
                </c:pt>
                <c:pt idx="8">
                  <c:v>2</c:v>
                </c:pt>
                <c:pt idx="9">
                  <c:v>1</c:v>
                </c:pt>
                <c:pt idx="10">
                  <c:v>45</c:v>
                </c:pt>
                <c:pt idx="17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3">
                  <c:v>3</c:v>
                </c:pt>
                <c:pt idx="25">
                  <c:v>27</c:v>
                </c:pt>
                <c:pt idx="26">
                  <c:v>2</c:v>
                </c:pt>
                <c:pt idx="27">
                  <c:v>1</c:v>
                </c:pt>
                <c:pt idx="29">
                  <c:v>2</c:v>
                </c:pt>
                <c:pt idx="31">
                  <c:v>41</c:v>
                </c:pt>
                <c:pt idx="32">
                  <c:v>17</c:v>
                </c:pt>
                <c:pt idx="34">
                  <c:v>1</c:v>
                </c:pt>
                <c:pt idx="3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6-4BF0-BE87-A34247B3650C}"/>
            </c:ext>
          </c:extLst>
        </c:ser>
        <c:ser>
          <c:idx val="2"/>
          <c:order val="2"/>
          <c:tx>
            <c:strRef>
              <c:f>'área geográfica '!$D$3:$D$4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'área geográfica '!$A$5:$A$43</c:f>
              <c:strCache>
                <c:ptCount val="38"/>
                <c:pt idx="0">
                  <c:v>alabama</c:v>
                </c:pt>
                <c:pt idx="1">
                  <c:v>alaska</c:v>
                </c:pt>
                <c:pt idx="2">
                  <c:v>california</c:v>
                </c:pt>
                <c:pt idx="3">
                  <c:v>connecticut</c:v>
                </c:pt>
                <c:pt idx="4">
                  <c:v>cuba</c:v>
                </c:pt>
                <c:pt idx="5">
                  <c:v>delaware</c:v>
                </c:pt>
                <c:pt idx="6">
                  <c:v>east coast</c:v>
                </c:pt>
                <c:pt idx="7">
                  <c:v>florida</c:v>
                </c:pt>
                <c:pt idx="8">
                  <c:v>georgia</c:v>
                </c:pt>
                <c:pt idx="9">
                  <c:v>guam</c:v>
                </c:pt>
                <c:pt idx="10">
                  <c:v>hawaii</c:v>
                </c:pt>
                <c:pt idx="11">
                  <c:v>illinois</c:v>
                </c:pt>
                <c:pt idx="12">
                  <c:v>johnston atoll</c:v>
                </c:pt>
                <c:pt idx="13">
                  <c:v>kentucky</c:v>
                </c:pt>
                <c:pt idx="14">
                  <c:v>louisiana</c:v>
                </c:pt>
                <c:pt idx="15">
                  <c:v>maine</c:v>
                </c:pt>
                <c:pt idx="16">
                  <c:v>maryland</c:v>
                </c:pt>
                <c:pt idx="17">
                  <c:v>massachusetts</c:v>
                </c:pt>
                <c:pt idx="18">
                  <c:v>midway atoll</c:v>
                </c:pt>
                <c:pt idx="19">
                  <c:v>mississippi</c:v>
                </c:pt>
                <c:pt idx="20">
                  <c:v>missouri</c:v>
                </c:pt>
                <c:pt idx="21">
                  <c:v>new jersey</c:v>
                </c:pt>
                <c:pt idx="22">
                  <c:v>new mexico</c:v>
                </c:pt>
                <c:pt idx="23">
                  <c:v>new york</c:v>
                </c:pt>
                <c:pt idx="24">
                  <c:v>north &amp; south carolina</c:v>
                </c:pt>
                <c:pt idx="25">
                  <c:v>north carolina</c:v>
                </c:pt>
                <c:pt idx="26">
                  <c:v>oregon</c:v>
                </c:pt>
                <c:pt idx="27">
                  <c:v>palmyra atoll</c:v>
                </c:pt>
                <c:pt idx="28">
                  <c:v>pennsylvania</c:v>
                </c:pt>
                <c:pt idx="29">
                  <c:v>puerto rico</c:v>
                </c:pt>
                <c:pt idx="30">
                  <c:v>rhode island</c:v>
                </c:pt>
                <c:pt idx="31">
                  <c:v>south carolina</c:v>
                </c:pt>
                <c:pt idx="32">
                  <c:v>texas</c:v>
                </c:pt>
                <c:pt idx="33">
                  <c:v>unknown</c:v>
                </c:pt>
                <c:pt idx="34">
                  <c:v>us virgin islands</c:v>
                </c:pt>
                <c:pt idx="35">
                  <c:v>virginia</c:v>
                </c:pt>
                <c:pt idx="36">
                  <c:v>wake island</c:v>
                </c:pt>
                <c:pt idx="37">
                  <c:v>washington</c:v>
                </c:pt>
              </c:strCache>
            </c:strRef>
          </c:cat>
          <c:val>
            <c:numRef>
              <c:f>'área geográfica '!$D$5:$D$43</c:f>
              <c:numCache>
                <c:formatCode>General</c:formatCode>
                <c:ptCount val="38"/>
                <c:pt idx="0">
                  <c:v>1</c:v>
                </c:pt>
                <c:pt idx="2">
                  <c:v>18</c:v>
                </c:pt>
                <c:pt idx="3">
                  <c:v>2</c:v>
                </c:pt>
                <c:pt idx="7">
                  <c:v>34</c:v>
                </c:pt>
                <c:pt idx="10">
                  <c:v>15</c:v>
                </c:pt>
                <c:pt idx="13">
                  <c:v>1</c:v>
                </c:pt>
                <c:pt idx="14">
                  <c:v>1</c:v>
                </c:pt>
                <c:pt idx="16">
                  <c:v>1</c:v>
                </c:pt>
                <c:pt idx="17">
                  <c:v>2</c:v>
                </c:pt>
                <c:pt idx="21">
                  <c:v>6</c:v>
                </c:pt>
                <c:pt idx="23">
                  <c:v>2</c:v>
                </c:pt>
                <c:pt idx="25">
                  <c:v>8</c:v>
                </c:pt>
                <c:pt idx="29">
                  <c:v>1</c:v>
                </c:pt>
                <c:pt idx="30">
                  <c:v>1</c:v>
                </c:pt>
                <c:pt idx="31">
                  <c:v>5</c:v>
                </c:pt>
                <c:pt idx="3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A6-4BF0-BE87-A34247B36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23602864"/>
        <c:axId val="423611064"/>
      </c:barChart>
      <c:catAx>
        <c:axId val="4236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11064"/>
        <c:crosses val="autoZero"/>
        <c:auto val="1"/>
        <c:lblAlgn val="ctr"/>
        <c:lblOffset val="100"/>
        <c:noMultiLvlLbl val="0"/>
      </c:catAx>
      <c:valAx>
        <c:axId val="42361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0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[attacks.csv.xlsx]Hoja12!TablaDinámica20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Hoja12!$B$3:$B$4</c:f>
              <c:strCache>
                <c:ptCount val="1"/>
                <c:pt idx="0">
                  <c:v>hombre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Hoja12!$A$5:$A$8</c:f>
              <c:strCache>
                <c:ptCount val="3"/>
                <c:pt idx="0">
                  <c:v>herido </c:v>
                </c:pt>
                <c:pt idx="1">
                  <c:v>muerto</c:v>
                </c:pt>
                <c:pt idx="2">
                  <c:v>unknown</c:v>
                </c:pt>
              </c:strCache>
            </c:strRef>
          </c:cat>
          <c:val>
            <c:numRef>
              <c:f>Hoja12!$B$5:$B$8</c:f>
              <c:numCache>
                <c:formatCode>General</c:formatCode>
                <c:ptCount val="3"/>
                <c:pt idx="0">
                  <c:v>1470</c:v>
                </c:pt>
                <c:pt idx="1">
                  <c:v>170</c:v>
                </c:pt>
                <c:pt idx="2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68-435E-A3B6-40FA7AFE5B2B}"/>
            </c:ext>
          </c:extLst>
        </c:ser>
        <c:ser>
          <c:idx val="1"/>
          <c:order val="1"/>
          <c:tx>
            <c:strRef>
              <c:f>Hoja12!$C$3:$C$4</c:f>
              <c:strCache>
                <c:ptCount val="1"/>
                <c:pt idx="0">
                  <c:v>mujer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Hoja12!$A$5:$A$8</c:f>
              <c:strCache>
                <c:ptCount val="3"/>
                <c:pt idx="0">
                  <c:v>herido </c:v>
                </c:pt>
                <c:pt idx="1">
                  <c:v>muerto</c:v>
                </c:pt>
                <c:pt idx="2">
                  <c:v>unknown</c:v>
                </c:pt>
              </c:strCache>
            </c:strRef>
          </c:cat>
          <c:val>
            <c:numRef>
              <c:f>Hoja12!$C$5:$C$8</c:f>
              <c:numCache>
                <c:formatCode>General</c:formatCode>
                <c:ptCount val="3"/>
                <c:pt idx="0">
                  <c:v>291</c:v>
                </c:pt>
                <c:pt idx="1">
                  <c:v>13</c:v>
                </c:pt>
                <c:pt idx="2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68-435E-A3B6-40FA7AFE5B2B}"/>
            </c:ext>
          </c:extLst>
        </c:ser>
        <c:ser>
          <c:idx val="2"/>
          <c:order val="2"/>
          <c:tx>
            <c:strRef>
              <c:f>Hoja12!$D$3:$D$4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Hoja12!$A$5:$A$8</c:f>
              <c:strCache>
                <c:ptCount val="3"/>
                <c:pt idx="0">
                  <c:v>herido </c:v>
                </c:pt>
                <c:pt idx="1">
                  <c:v>muerto</c:v>
                </c:pt>
                <c:pt idx="2">
                  <c:v>unknown</c:v>
                </c:pt>
              </c:strCache>
            </c:strRef>
          </c:cat>
          <c:val>
            <c:numRef>
              <c:f>Hoja12!$D$5:$D$8</c:f>
              <c:numCache>
                <c:formatCode>General</c:formatCode>
                <c:ptCount val="3"/>
                <c:pt idx="0">
                  <c:v>76</c:v>
                </c:pt>
                <c:pt idx="1">
                  <c:v>3</c:v>
                </c:pt>
                <c:pt idx="2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68-435E-A3B6-40FA7AFE5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617296"/>
        <c:axId val="423614344"/>
      </c:lineChart>
      <c:catAx>
        <c:axId val="42361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14344"/>
        <c:crosses val="autoZero"/>
        <c:auto val="1"/>
        <c:lblAlgn val="ctr"/>
        <c:lblOffset val="100"/>
        <c:noMultiLvlLbl val="0"/>
      </c:catAx>
      <c:valAx>
        <c:axId val="423614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2361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[attacks.csv.xlsx]Hoja15!TablaDinámica24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Hoja15!$B$3:$B$4</c:f>
              <c:strCache>
                <c:ptCount val="1"/>
                <c:pt idx="0">
                  <c:v>hombre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Hoja15!$A$5:$A$77</c:f>
              <c:strCache>
                <c:ptCount val="7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73</c:v>
                </c:pt>
                <c:pt idx="68">
                  <c:v>75</c:v>
                </c:pt>
                <c:pt idx="69">
                  <c:v>77</c:v>
                </c:pt>
                <c:pt idx="70">
                  <c:v>86</c:v>
                </c:pt>
                <c:pt idx="71">
                  <c:v>87</c:v>
                </c:pt>
              </c:strCache>
            </c:strRef>
          </c:cat>
          <c:val>
            <c:numRef>
              <c:f>Hoja15!$B$5:$B$77</c:f>
              <c:numCache>
                <c:formatCode>General</c:formatCode>
                <c:ptCount val="72"/>
                <c:pt idx="0">
                  <c:v>1</c:v>
                </c:pt>
                <c:pt idx="1">
                  <c:v>5</c:v>
                </c:pt>
                <c:pt idx="2">
                  <c:v>8</c:v>
                </c:pt>
                <c:pt idx="3">
                  <c:v>9</c:v>
                </c:pt>
                <c:pt idx="4">
                  <c:v>15</c:v>
                </c:pt>
                <c:pt idx="5">
                  <c:v>14</c:v>
                </c:pt>
                <c:pt idx="6">
                  <c:v>24</c:v>
                </c:pt>
                <c:pt idx="7">
                  <c:v>16</c:v>
                </c:pt>
                <c:pt idx="8">
                  <c:v>31</c:v>
                </c:pt>
                <c:pt idx="9">
                  <c:v>35</c:v>
                </c:pt>
                <c:pt idx="10">
                  <c:v>33</c:v>
                </c:pt>
                <c:pt idx="11">
                  <c:v>62</c:v>
                </c:pt>
                <c:pt idx="12">
                  <c:v>60</c:v>
                </c:pt>
                <c:pt idx="13">
                  <c:v>55</c:v>
                </c:pt>
                <c:pt idx="14">
                  <c:v>51</c:v>
                </c:pt>
                <c:pt idx="15">
                  <c:v>48</c:v>
                </c:pt>
                <c:pt idx="16">
                  <c:v>47</c:v>
                </c:pt>
                <c:pt idx="17">
                  <c:v>41</c:v>
                </c:pt>
                <c:pt idx="18">
                  <c:v>34</c:v>
                </c:pt>
                <c:pt idx="19">
                  <c:v>22</c:v>
                </c:pt>
                <c:pt idx="20">
                  <c:v>40</c:v>
                </c:pt>
                <c:pt idx="21">
                  <c:v>43</c:v>
                </c:pt>
                <c:pt idx="22">
                  <c:v>31</c:v>
                </c:pt>
                <c:pt idx="23">
                  <c:v>30</c:v>
                </c:pt>
                <c:pt idx="24">
                  <c:v>26</c:v>
                </c:pt>
                <c:pt idx="25">
                  <c:v>24</c:v>
                </c:pt>
                <c:pt idx="26">
                  <c:v>19</c:v>
                </c:pt>
                <c:pt idx="27">
                  <c:v>23</c:v>
                </c:pt>
                <c:pt idx="28">
                  <c:v>15</c:v>
                </c:pt>
                <c:pt idx="29">
                  <c:v>12</c:v>
                </c:pt>
                <c:pt idx="30">
                  <c:v>20</c:v>
                </c:pt>
                <c:pt idx="31">
                  <c:v>12</c:v>
                </c:pt>
                <c:pt idx="32">
                  <c:v>11</c:v>
                </c:pt>
                <c:pt idx="33">
                  <c:v>13</c:v>
                </c:pt>
                <c:pt idx="34">
                  <c:v>12</c:v>
                </c:pt>
                <c:pt idx="35">
                  <c:v>15</c:v>
                </c:pt>
                <c:pt idx="36">
                  <c:v>11</c:v>
                </c:pt>
                <c:pt idx="37">
                  <c:v>12</c:v>
                </c:pt>
                <c:pt idx="38">
                  <c:v>19</c:v>
                </c:pt>
                <c:pt idx="39">
                  <c:v>10</c:v>
                </c:pt>
                <c:pt idx="40">
                  <c:v>16</c:v>
                </c:pt>
                <c:pt idx="41">
                  <c:v>12</c:v>
                </c:pt>
                <c:pt idx="42">
                  <c:v>8</c:v>
                </c:pt>
                <c:pt idx="43">
                  <c:v>11</c:v>
                </c:pt>
                <c:pt idx="44">
                  <c:v>14</c:v>
                </c:pt>
                <c:pt idx="45">
                  <c:v>14</c:v>
                </c:pt>
                <c:pt idx="46">
                  <c:v>4</c:v>
                </c:pt>
                <c:pt idx="47">
                  <c:v>16</c:v>
                </c:pt>
                <c:pt idx="48">
                  <c:v>8</c:v>
                </c:pt>
                <c:pt idx="49">
                  <c:v>8</c:v>
                </c:pt>
                <c:pt idx="50">
                  <c:v>9</c:v>
                </c:pt>
                <c:pt idx="51">
                  <c:v>5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5</c:v>
                </c:pt>
                <c:pt idx="56">
                  <c:v>7</c:v>
                </c:pt>
                <c:pt idx="57">
                  <c:v>2</c:v>
                </c:pt>
                <c:pt idx="58">
                  <c:v>2</c:v>
                </c:pt>
                <c:pt idx="59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3</c:v>
                </c:pt>
                <c:pt idx="64">
                  <c:v>4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70">
                  <c:v>1</c:v>
                </c:pt>
                <c:pt idx="7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5E-48B0-99A1-9616D246C5B9}"/>
            </c:ext>
          </c:extLst>
        </c:ser>
        <c:ser>
          <c:idx val="1"/>
          <c:order val="1"/>
          <c:tx>
            <c:strRef>
              <c:f>Hoja15!$C$3:$C$4</c:f>
              <c:strCache>
                <c:ptCount val="1"/>
                <c:pt idx="0">
                  <c:v>mujer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Hoja15!$A$5:$A$77</c:f>
              <c:strCache>
                <c:ptCount val="7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73</c:v>
                </c:pt>
                <c:pt idx="68">
                  <c:v>75</c:v>
                </c:pt>
                <c:pt idx="69">
                  <c:v>77</c:v>
                </c:pt>
                <c:pt idx="70">
                  <c:v>86</c:v>
                </c:pt>
                <c:pt idx="71">
                  <c:v>87</c:v>
                </c:pt>
              </c:strCache>
            </c:strRef>
          </c:cat>
          <c:val>
            <c:numRef>
              <c:f>Hoja15!$C$5:$C$77</c:f>
              <c:numCache>
                <c:formatCode>General</c:formatCode>
                <c:ptCount val="72"/>
                <c:pt idx="0">
                  <c:v>1</c:v>
                </c:pt>
                <c:pt idx="2">
                  <c:v>5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13</c:v>
                </c:pt>
                <c:pt idx="7">
                  <c:v>8</c:v>
                </c:pt>
                <c:pt idx="8">
                  <c:v>11</c:v>
                </c:pt>
                <c:pt idx="9">
                  <c:v>15</c:v>
                </c:pt>
                <c:pt idx="10">
                  <c:v>16</c:v>
                </c:pt>
                <c:pt idx="11">
                  <c:v>14</c:v>
                </c:pt>
                <c:pt idx="12">
                  <c:v>6</c:v>
                </c:pt>
                <c:pt idx="13">
                  <c:v>8</c:v>
                </c:pt>
                <c:pt idx="14">
                  <c:v>7</c:v>
                </c:pt>
                <c:pt idx="15">
                  <c:v>12</c:v>
                </c:pt>
                <c:pt idx="16">
                  <c:v>10</c:v>
                </c:pt>
                <c:pt idx="17">
                  <c:v>4</c:v>
                </c:pt>
                <c:pt idx="18">
                  <c:v>9</c:v>
                </c:pt>
                <c:pt idx="19">
                  <c:v>4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5</c:v>
                </c:pt>
                <c:pt idx="24">
                  <c:v>7</c:v>
                </c:pt>
                <c:pt idx="25">
                  <c:v>5</c:v>
                </c:pt>
                <c:pt idx="26">
                  <c:v>1</c:v>
                </c:pt>
                <c:pt idx="27">
                  <c:v>3</c:v>
                </c:pt>
                <c:pt idx="28">
                  <c:v>3</c:v>
                </c:pt>
                <c:pt idx="29">
                  <c:v>4</c:v>
                </c:pt>
                <c:pt idx="30">
                  <c:v>6</c:v>
                </c:pt>
                <c:pt idx="31">
                  <c:v>3</c:v>
                </c:pt>
                <c:pt idx="32">
                  <c:v>3</c:v>
                </c:pt>
                <c:pt idx="33">
                  <c:v>4</c:v>
                </c:pt>
                <c:pt idx="34">
                  <c:v>2</c:v>
                </c:pt>
                <c:pt idx="35">
                  <c:v>6</c:v>
                </c:pt>
                <c:pt idx="36">
                  <c:v>2</c:v>
                </c:pt>
                <c:pt idx="37">
                  <c:v>2</c:v>
                </c:pt>
                <c:pt idx="38">
                  <c:v>4</c:v>
                </c:pt>
                <c:pt idx="39">
                  <c:v>4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5">
                  <c:v>3</c:v>
                </c:pt>
                <c:pt idx="46">
                  <c:v>5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3</c:v>
                </c:pt>
                <c:pt idx="52">
                  <c:v>2</c:v>
                </c:pt>
                <c:pt idx="53">
                  <c:v>3</c:v>
                </c:pt>
                <c:pt idx="54">
                  <c:v>1</c:v>
                </c:pt>
                <c:pt idx="55">
                  <c:v>3</c:v>
                </c:pt>
                <c:pt idx="56">
                  <c:v>2</c:v>
                </c:pt>
                <c:pt idx="57">
                  <c:v>1</c:v>
                </c:pt>
                <c:pt idx="58">
                  <c:v>3</c:v>
                </c:pt>
                <c:pt idx="60">
                  <c:v>1</c:v>
                </c:pt>
                <c:pt idx="61">
                  <c:v>1</c:v>
                </c:pt>
                <c:pt idx="63">
                  <c:v>1</c:v>
                </c:pt>
                <c:pt idx="65">
                  <c:v>1</c:v>
                </c:pt>
                <c:pt idx="68">
                  <c:v>1</c:v>
                </c:pt>
                <c:pt idx="6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5E-48B0-99A1-9616D246C5B9}"/>
            </c:ext>
          </c:extLst>
        </c:ser>
        <c:ser>
          <c:idx val="2"/>
          <c:order val="2"/>
          <c:tx>
            <c:strRef>
              <c:f>Hoja15!$D$3:$D$4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Hoja15!$A$5:$A$77</c:f>
              <c:strCache>
                <c:ptCount val="72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73</c:v>
                </c:pt>
                <c:pt idx="68">
                  <c:v>75</c:v>
                </c:pt>
                <c:pt idx="69">
                  <c:v>77</c:v>
                </c:pt>
                <c:pt idx="70">
                  <c:v>86</c:v>
                </c:pt>
                <c:pt idx="71">
                  <c:v>87</c:v>
                </c:pt>
              </c:strCache>
            </c:strRef>
          </c:cat>
          <c:val>
            <c:numRef>
              <c:f>Hoja15!$D$5:$D$77</c:f>
              <c:numCache>
                <c:formatCode>General</c:formatCode>
                <c:ptCount val="72"/>
                <c:pt idx="7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7">
                  <c:v>1</c:v>
                </c:pt>
                <c:pt idx="21">
                  <c:v>1</c:v>
                </c:pt>
                <c:pt idx="3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5E-48B0-99A1-9616D246C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333200"/>
        <c:axId val="611333528"/>
      </c:lineChart>
      <c:catAx>
        <c:axId val="611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1333528"/>
        <c:crosses val="autoZero"/>
        <c:auto val="1"/>
        <c:lblAlgn val="ctr"/>
        <c:lblOffset val="100"/>
        <c:noMultiLvlLbl val="0"/>
      </c:catAx>
      <c:valAx>
        <c:axId val="61133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1133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8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24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20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0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71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63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08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58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57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5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91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5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9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26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5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FEA3-4E3E-4789-AAC6-4BFD06012D50}" type="datetimeFigureOut">
              <a:rPr lang="es-ES" smtClean="0"/>
              <a:t>21/08/2022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052AC6-6D7F-498C-B9AE-BF8307605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7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4874" y="978031"/>
            <a:ext cx="10070985" cy="1482365"/>
          </a:xfrm>
        </p:spPr>
        <p:txBody>
          <a:bodyPr/>
          <a:lstStyle/>
          <a:p>
            <a:r>
              <a:rPr lang="es-ES" dirty="0" smtClean="0"/>
              <a:t>Ataques de tiburones en USA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3605" y="3391639"/>
            <a:ext cx="8915399" cy="112628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80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Comparar los ataques de tiburón en USA entre hombre y mujeres. Para ello vamos a analizar las siguientes variables: </a:t>
            </a:r>
          </a:p>
          <a:p>
            <a:endParaRPr lang="es-ES" dirty="0" smtClean="0"/>
          </a:p>
          <a:p>
            <a:pPr lvl="2"/>
            <a:r>
              <a:rPr lang="es-ES" dirty="0" smtClean="0"/>
              <a:t>Por sexo.</a:t>
            </a:r>
          </a:p>
          <a:p>
            <a:pPr lvl="2"/>
            <a:r>
              <a:rPr lang="es-ES" dirty="0" smtClean="0"/>
              <a:t>Meses del año.</a:t>
            </a:r>
          </a:p>
          <a:p>
            <a:pPr lvl="2"/>
            <a:r>
              <a:rPr lang="es-ES" dirty="0" smtClean="0"/>
              <a:t>Ataques por  año, desde 1642 hasta 2018. </a:t>
            </a:r>
          </a:p>
          <a:p>
            <a:pPr lvl="2"/>
            <a:r>
              <a:rPr lang="es-ES" dirty="0" smtClean="0"/>
              <a:t>Área geográfica. </a:t>
            </a:r>
          </a:p>
          <a:p>
            <a:pPr lvl="2"/>
            <a:r>
              <a:rPr lang="es-ES" dirty="0" smtClean="0"/>
              <a:t>% de fallecidos. </a:t>
            </a:r>
          </a:p>
          <a:p>
            <a:pPr lvl="2"/>
            <a:r>
              <a:rPr lang="es-ES" dirty="0"/>
              <a:t>E</a:t>
            </a:r>
            <a:r>
              <a:rPr lang="es-ES" dirty="0" smtClean="0"/>
              <a:t>dad. </a:t>
            </a:r>
          </a:p>
          <a:p>
            <a:pPr lvl="2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AutoShape 2" descr="Analítica predictiva análisis de datos big data inteligencia artificial,  objetivo, texto, datos png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600" y1="22277" x2="11600" y2="22277"/>
                        <a14:foregroundMark x1="16400" y1="18812" x2="16400" y2="18812"/>
                        <a14:foregroundMark x1="34400" y1="30198" x2="34400" y2="30198"/>
                        <a14:foregroundMark x1="60800" y1="35644" x2="60800" y2="35644"/>
                        <a14:foregroundMark x1="38000" y1="45545" x2="38000" y2="45545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4378" y="3588765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Por sexo: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67687" y="2875173"/>
            <a:ext cx="4166647" cy="2017337"/>
          </a:xfrm>
        </p:spPr>
        <p:txBody>
          <a:bodyPr/>
          <a:lstStyle/>
          <a:p>
            <a:r>
              <a:rPr lang="es-ES" dirty="0" smtClean="0"/>
              <a:t>Los hombre representan el </a:t>
            </a:r>
            <a:r>
              <a:rPr lang="es-ES" sz="2400" b="1" dirty="0"/>
              <a:t>84,7% </a:t>
            </a:r>
            <a:r>
              <a:rPr lang="es-ES" dirty="0" smtClean="0"/>
              <a:t>de los ataques, frente al </a:t>
            </a:r>
            <a:r>
              <a:rPr lang="es-ES" sz="2400" b="1" dirty="0" smtClean="0"/>
              <a:t>15,3% </a:t>
            </a:r>
            <a:r>
              <a:rPr lang="es-ES" dirty="0" smtClean="0"/>
              <a:t>de las mujeres. </a:t>
            </a:r>
            <a:endParaRPr lang="es-E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5097"/>
              </p:ext>
            </p:extLst>
          </p:nvPr>
        </p:nvGraphicFramePr>
        <p:xfrm>
          <a:off x="821703" y="2066825"/>
          <a:ext cx="6851716" cy="432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0880" y="581942"/>
            <a:ext cx="10515600" cy="813226"/>
          </a:xfrm>
        </p:spPr>
        <p:txBody>
          <a:bodyPr/>
          <a:lstStyle/>
          <a:p>
            <a:r>
              <a:rPr lang="es-ES" dirty="0" smtClean="0"/>
              <a:t>Análisis de ataques por meses:</a:t>
            </a:r>
            <a:endParaRPr lang="es-ES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959587"/>
              </p:ext>
            </p:extLst>
          </p:nvPr>
        </p:nvGraphicFramePr>
        <p:xfrm>
          <a:off x="838200" y="1897144"/>
          <a:ext cx="5298649" cy="403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956981" y="3451636"/>
            <a:ext cx="47793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Junio, julio, agosto y septiembre, son los meses de mayor ataque. La suma de los 3 corresponde a un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55,04%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total. </a:t>
            </a:r>
          </a:p>
        </p:txBody>
      </p:sp>
    </p:spTree>
    <p:extLst>
      <p:ext uri="{BB962C8B-B14F-4D97-AF65-F5344CB8AC3E}">
        <p14:creationId xmlns:p14="http://schemas.microsoft.com/office/powerpoint/2010/main" val="29149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taques </a:t>
            </a:r>
            <a:r>
              <a:rPr lang="es-ES" dirty="0"/>
              <a:t>por </a:t>
            </a:r>
            <a:r>
              <a:rPr lang="es-ES" dirty="0" smtClean="0"/>
              <a:t>año:</a:t>
            </a:r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799552"/>
              </p:ext>
            </p:extLst>
          </p:nvPr>
        </p:nvGraphicFramePr>
        <p:xfrm>
          <a:off x="124119" y="16709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595570"/>
              </p:ext>
            </p:extLst>
          </p:nvPr>
        </p:nvGraphicFramePr>
        <p:xfrm>
          <a:off x="6775253" y="167090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84082" y="5033913"/>
            <a:ext cx="5307291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Año de más ataques a mujeres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2017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Nº total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24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mujeres.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% del total de mujeres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7%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56981" y="5033913"/>
            <a:ext cx="5147035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Año de más ataques a hombres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2017.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Nº total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39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hombres.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% del total de mujeres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2%.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62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Ataques por área geográfica:</a:t>
            </a:r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83572"/>
              </p:ext>
            </p:extLst>
          </p:nvPr>
        </p:nvGraphicFramePr>
        <p:xfrm>
          <a:off x="4430860" y="2330777"/>
          <a:ext cx="75506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333396" y="5380672"/>
            <a:ext cx="57453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Florida tiene un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46.5%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los ataques de tiburones y le sigue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Hawái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un 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13,36%. 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4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% de fallecidos frente a </a:t>
            </a:r>
            <a:r>
              <a:rPr lang="es-ES" dirty="0" smtClean="0"/>
              <a:t>heridos: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39405" y="2133600"/>
            <a:ext cx="4091233" cy="140145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</a:t>
            </a:r>
            <a:r>
              <a:rPr lang="es-ES" sz="2400" b="1" dirty="0" smtClean="0"/>
              <a:t>9,48% </a:t>
            </a:r>
            <a:r>
              <a:rPr lang="es-ES" dirty="0" smtClean="0"/>
              <a:t>de los hombres atacados fallecen. </a:t>
            </a:r>
            <a:endParaRPr lang="es-ES" dirty="0"/>
          </a:p>
          <a:p>
            <a:r>
              <a:rPr lang="es-ES" dirty="0" smtClean="0"/>
              <a:t>El </a:t>
            </a:r>
            <a:r>
              <a:rPr lang="es-ES" sz="2400" b="1" dirty="0" smtClean="0"/>
              <a:t>3,85% </a:t>
            </a:r>
            <a:r>
              <a:rPr lang="es-ES" dirty="0" smtClean="0"/>
              <a:t>de las mujeres atacadas fallecen. </a:t>
            </a:r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883447"/>
              </p:ext>
            </p:extLst>
          </p:nvPr>
        </p:nvGraphicFramePr>
        <p:xfrm>
          <a:off x="1594701" y="1699181"/>
          <a:ext cx="4572000" cy="356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739406" y="3763652"/>
            <a:ext cx="4006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Los hombres comprenden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 </a:t>
            </a:r>
            <a:r>
              <a:rPr lang="es-E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80,43%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los ataques.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6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1329" y="642963"/>
            <a:ext cx="8911687" cy="1280890"/>
          </a:xfrm>
        </p:spPr>
        <p:txBody>
          <a:bodyPr/>
          <a:lstStyle/>
          <a:p>
            <a:r>
              <a:rPr lang="es-ES" dirty="0" smtClean="0"/>
              <a:t>Edad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8696" y="4270342"/>
            <a:ext cx="9708055" cy="2045617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Mujeres: de los 12 a los 15 años las mujeres reciben más ataques de tiburón, siendo a los </a:t>
            </a:r>
            <a:r>
              <a:rPr lang="es-ES" sz="2400" b="1" dirty="0" smtClean="0"/>
              <a:t>14</a:t>
            </a:r>
            <a:r>
              <a:rPr lang="es-ES" dirty="0" smtClean="0"/>
              <a:t> años, la edad con más casos, </a:t>
            </a:r>
            <a:r>
              <a:rPr lang="es-ES" sz="2400" b="1" dirty="0"/>
              <a:t>16. </a:t>
            </a:r>
          </a:p>
          <a:p>
            <a:r>
              <a:rPr lang="es-ES" dirty="0" smtClean="0"/>
              <a:t>Hombres: </a:t>
            </a:r>
            <a:r>
              <a:rPr lang="es-ES" dirty="0"/>
              <a:t>de los </a:t>
            </a:r>
            <a:r>
              <a:rPr lang="es-ES" dirty="0" smtClean="0"/>
              <a:t>15 </a:t>
            </a:r>
            <a:r>
              <a:rPr lang="es-ES" dirty="0"/>
              <a:t>a los </a:t>
            </a:r>
            <a:r>
              <a:rPr lang="es-ES" dirty="0" smtClean="0"/>
              <a:t>19 </a:t>
            </a:r>
            <a:r>
              <a:rPr lang="es-ES" dirty="0"/>
              <a:t>años </a:t>
            </a:r>
            <a:r>
              <a:rPr lang="es-ES" dirty="0" smtClean="0"/>
              <a:t>los hombres </a:t>
            </a:r>
            <a:r>
              <a:rPr lang="es-ES" dirty="0"/>
              <a:t>reciben más ataques de tiburón, siendo a los </a:t>
            </a:r>
            <a:r>
              <a:rPr lang="es-ES" sz="2400" b="1" dirty="0" smtClean="0"/>
              <a:t>15 </a:t>
            </a:r>
            <a:r>
              <a:rPr lang="es-ES" dirty="0"/>
              <a:t>años, la edad con más </a:t>
            </a:r>
            <a:r>
              <a:rPr lang="es-ES" dirty="0" smtClean="0"/>
              <a:t>casos, </a:t>
            </a:r>
            <a:r>
              <a:rPr lang="es-ES" sz="2400" b="1" dirty="0"/>
              <a:t>62</a:t>
            </a:r>
            <a:r>
              <a:rPr lang="es-ES" dirty="0" smtClean="0"/>
              <a:t>. </a:t>
            </a:r>
          </a:p>
          <a:p>
            <a:endParaRPr lang="es-ES" dirty="0"/>
          </a:p>
          <a:p>
            <a:r>
              <a:rPr lang="es-ES" dirty="0" smtClean="0"/>
              <a:t>La media para los hombre y las mujeres está en los </a:t>
            </a:r>
            <a:r>
              <a:rPr lang="es-ES" sz="2400" b="1" dirty="0"/>
              <a:t>26</a:t>
            </a:r>
            <a:r>
              <a:rPr lang="es-ES" dirty="0" smtClean="0"/>
              <a:t> años. 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73533"/>
              </p:ext>
            </p:extLst>
          </p:nvPr>
        </p:nvGraphicFramePr>
        <p:xfrm>
          <a:off x="1033790" y="1244339"/>
          <a:ext cx="9926424" cy="2752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57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 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3703" y="3148554"/>
            <a:ext cx="4534293" cy="2762668"/>
          </a:xfrm>
        </p:spPr>
        <p:txBody>
          <a:bodyPr>
            <a:normAutofit/>
          </a:bodyPr>
          <a:lstStyle/>
          <a:p>
            <a:r>
              <a:rPr lang="es-ES" dirty="0" smtClean="0"/>
              <a:t>Representa el 84,7% de casos. </a:t>
            </a:r>
            <a:endParaRPr lang="es-ES" dirty="0"/>
          </a:p>
          <a:p>
            <a:r>
              <a:rPr lang="es-ES" dirty="0" smtClean="0"/>
              <a:t>Mes: Julio.</a:t>
            </a:r>
          </a:p>
          <a:p>
            <a:r>
              <a:rPr lang="es-ES" dirty="0" smtClean="0"/>
              <a:t>Año: 2017. </a:t>
            </a:r>
          </a:p>
          <a:p>
            <a:r>
              <a:rPr lang="es-ES" dirty="0" smtClean="0"/>
              <a:t>Estado: Florida. </a:t>
            </a:r>
          </a:p>
          <a:p>
            <a:r>
              <a:rPr lang="es-ES" dirty="0" smtClean="0"/>
              <a:t>Fallecidos: 170 personas. </a:t>
            </a:r>
          </a:p>
          <a:p>
            <a:r>
              <a:rPr lang="es-ES" dirty="0" smtClean="0"/>
              <a:t>Edad: 15 años. </a:t>
            </a:r>
            <a:endParaRPr lang="es-ES" dirty="0"/>
          </a:p>
        </p:txBody>
      </p:sp>
      <p:pic>
        <p:nvPicPr>
          <p:cNvPr id="4" name="Picture 8" descr="Silueta hombre - Iconos gratis de person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35" y="1757583"/>
            <a:ext cx="1388222" cy="9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ilueta de mujer - Iconos gratis de persona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09" y="1757583"/>
            <a:ext cx="1451727" cy="95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7692271" y="3148554"/>
            <a:ext cx="4100659" cy="276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Representa el 15,3% de casos. </a:t>
            </a:r>
          </a:p>
          <a:p>
            <a:r>
              <a:rPr lang="es-ES" dirty="0" smtClean="0"/>
              <a:t>Mes: Julio.</a:t>
            </a:r>
          </a:p>
          <a:p>
            <a:r>
              <a:rPr lang="es-ES" dirty="0" smtClean="0"/>
              <a:t>Año: 2017. </a:t>
            </a:r>
          </a:p>
          <a:p>
            <a:r>
              <a:rPr lang="es-ES" dirty="0" smtClean="0"/>
              <a:t>Estado: Florida. </a:t>
            </a:r>
          </a:p>
          <a:p>
            <a:r>
              <a:rPr lang="es-ES" dirty="0" smtClean="0"/>
              <a:t>Fallecidos: 13 personas. </a:t>
            </a:r>
          </a:p>
          <a:p>
            <a:r>
              <a:rPr lang="es-ES" dirty="0" smtClean="0"/>
              <a:t>Edad: 14 años.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227723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352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Ataques de tiburones en USA</vt:lpstr>
      <vt:lpstr>Objetivo </vt:lpstr>
      <vt:lpstr>Por sexo: </vt:lpstr>
      <vt:lpstr>Análisis de ataques por meses:</vt:lpstr>
      <vt:lpstr>Ataques por año:</vt:lpstr>
      <vt:lpstr>Ataques por área geográfica:</vt:lpstr>
      <vt:lpstr>% de fallecidos frente a heridos:</vt:lpstr>
      <vt:lpstr>Edad</vt:lpstr>
      <vt:lpstr>Conclusiones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María Rojas Govantes</dc:creator>
  <cp:lastModifiedBy>José María Rojas Govantes</cp:lastModifiedBy>
  <cp:revision>15</cp:revision>
  <dcterms:created xsi:type="dcterms:W3CDTF">2022-08-21T14:39:54Z</dcterms:created>
  <dcterms:modified xsi:type="dcterms:W3CDTF">2022-08-21T17:16:44Z</dcterms:modified>
</cp:coreProperties>
</file>