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4024b5a05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4024b5a0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4024b5a0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4024b5a0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4024b5a05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4024b5a0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4024b5a0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4024b5a0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24b5a0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24b5a0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4024b5a0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4024b5a0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4024b5a0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4024b5a0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4024b5a0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4024b5a0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4024b5a0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4024b5a0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4024b5a0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4024b5a0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4024b5a0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4024b5a0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4024b5a0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4024b5a0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logo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e-mpreita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018025" y="3274050"/>
            <a:ext cx="3933300" cy="15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700">
                <a:solidFill>
                  <a:schemeClr val="dk1"/>
                </a:solidFill>
              </a:rPr>
              <a:t>Integrantes:  Fernando Lima eng 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700">
                <a:solidFill>
                  <a:schemeClr val="dk1"/>
                </a:solidFill>
              </a:rPr>
              <a:t>  Gabriela Naomi des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700">
                <a:solidFill>
                  <a:schemeClr val="dk1"/>
                </a:solidFill>
              </a:rPr>
              <a:t>  Gabriela Eguedis des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700">
                <a:solidFill>
                  <a:schemeClr val="dk1"/>
                </a:solidFill>
              </a:rPr>
              <a:t>    José Roverato eng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700">
                <a:solidFill>
                  <a:schemeClr val="dk1"/>
                </a:solidFill>
              </a:rPr>
              <a:t>    Matheus Buscariolo eng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MONETIZAÇÃO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LONDRINA - 5.000 PRESTADORES DE SERVIÇOS X R$9,90 = R$49.500,00/MÊS R$594.000/ANO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BRASIL -&gt; 5570 CIDADES -&gt; ?/ANO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GLOBAL -&gt; ??t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TELAS 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1 - INÍCIO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2- BUSCAR MARMORARIA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3- LONDRINA - PR - 100KM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4- LISTA DE MARMORARIAS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5-TELA DA ABC GRANITOS (NOME, WHATS, TELEFONE, PORTIFÓLIO, PARCEIROS, ENDEREÇO, COMENTÁRIOS DE USUÁRIOS (PREÇO, AGILIDADE E QUALIDADE)).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MVP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PRINT DA TELA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FRASE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                                                                                                              OBRIGADO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FRASE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 ------- MAIS DIFÍCIL QUE ACHAR UMA PALHA EM UM PALHEIRO --------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 / DEMANDA DO MERCADO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FALTA DE UMA CENTRALIZAÇÃO DE CADASTRO DE PRESTADORES DE SERVIÇO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FALTA DE NETWORKING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VALIDAÇÃO DO PROBLEMA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PESQUISA DE MERCADO: (GOOGLE FORMS)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60% GOOGLE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20% INDICAÇÃO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5% FACEBOOK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5% BANCO DE DADOS PRÓPRIO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10% OUTROS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SOLUÇÃO / OBJETIVO DA EMPRESA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CADASTROS CENTRALIZADOS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FACILITAR A BUSCA POR PRESTADORES DE SERVIÇOS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EXPOSIÇÃO DE SERVIÇOS E/OU PRODUTOS RELACIONADOS À CONSTRUÇÃO CIVIL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MERCADO / PÚBLICO ALVO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PESSOA FÍSICA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PEQUENOS, MÉDIOS E GRANDES CONSTRUTORES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PROFISSIONAIS AUTÔNOMOS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PRESTADORES DE SERVIÇOS (CLIENTES)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VALIDAÇÃO DA SOLUÇÃO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PESQUISA COM 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MENTORES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PRESTADORES DE SERVIÇOS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PROPRIETÁRIOS DE ESCRITÓRIOS DE ARQUITETURA E ENGENHARIA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PROFISSIONAIS AUTÔNOMOS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CONCORRÊNCIA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GETNINJAS E SERVICILLI (COLOCAR LOGO DELES)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3000"/>
              <a:t>NOSSO DIFERENCIAL?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MONETIZAÇÃO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USUÁRIO (GRATUITO)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PRESTADOR DE SERVIÇOS R$118,80 POR ANO EM 12X -&gt; R$9,90/ MÊS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INÚMEROS PRESTADORES DE SERVIÇOS - GESSEIRO - PINTOR - ENCANADOR - ELETRICISTA - </a:t>
            </a:r>
            <a:r>
              <a:rPr lang="pt-BR"/>
              <a:t>azulejista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