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7" r:id="rId3"/>
    <p:sldId id="257" r:id="rId4"/>
    <p:sldId id="281" r:id="rId5"/>
    <p:sldId id="283" r:id="rId6"/>
    <p:sldId id="279" r:id="rId7"/>
  </p:sldIdLst>
  <p:sldSz cx="9144000" cy="5143500" type="screen16x9"/>
  <p:notesSz cx="6858000" cy="9144000"/>
  <p:embeddedFontLst>
    <p:embeddedFont>
      <p:font typeface="Atma" panose="020B060402020202020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Quicksand Light" panose="020B0604020202020204" charset="0"/>
      <p:regular r:id="rId15"/>
      <p:bold r:id="rId16"/>
    </p:embeddedFont>
  </p:embeddedFontLst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77F6BE-F980-4AB1-A104-237138CF3278}">
  <a:tblStyle styleId="{FA77F6BE-F980-4AB1-A104-237138CF3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2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47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6DB4ED-9868-464D-B7CF-113293CF8A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24290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9" imgW="592" imgH="595" progId="TCLayout.ActiveDocument.1">
                  <p:embed/>
                </p:oleObj>
              </mc:Choice>
              <mc:Fallback>
                <p:oleObj name="think-cell Slide" r:id="rId9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oogle Shape;6;p1"/>
          <p:cNvPicPr preferRelativeResize="0"/>
          <p:nvPr/>
        </p:nvPicPr>
        <p:blipFill rotWithShape="1">
          <a:blip r:embed="rId11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30FA2B5-BE1E-4F45-91A8-C0F023BBA6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4739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604251" y="1016177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US" dirty="0"/>
              <a:t>RONHACK-ADO</a:t>
            </a:r>
            <a:endParaRPr dirty="0"/>
          </a:p>
        </p:txBody>
      </p:sp>
      <p:grpSp>
        <p:nvGrpSpPr>
          <p:cNvPr id="47" name="Google Shape;47;p11"/>
          <p:cNvGrpSpPr/>
          <p:nvPr/>
        </p:nvGrpSpPr>
        <p:grpSpPr>
          <a:xfrm>
            <a:off x="6008272" y="1625290"/>
            <a:ext cx="1837957" cy="1427239"/>
            <a:chOff x="2860826" y="401530"/>
            <a:chExt cx="2115269" cy="1642581"/>
          </a:xfrm>
        </p:grpSpPr>
        <p:sp>
          <p:nvSpPr>
            <p:cNvPr id="48" name="Google Shape;48;p11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11"/>
          <p:cNvGrpSpPr/>
          <p:nvPr/>
        </p:nvGrpSpPr>
        <p:grpSpPr>
          <a:xfrm>
            <a:off x="5546972" y="2743287"/>
            <a:ext cx="2760511" cy="1383992"/>
            <a:chOff x="2819969" y="4365386"/>
            <a:chExt cx="1694813" cy="849700"/>
          </a:xfrm>
        </p:grpSpPr>
        <p:sp>
          <p:nvSpPr>
            <p:cNvPr id="54" name="Google Shape;54;p11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1"/>
          <p:cNvGrpSpPr/>
          <p:nvPr/>
        </p:nvGrpSpPr>
        <p:grpSpPr>
          <a:xfrm>
            <a:off x="7841503" y="1016177"/>
            <a:ext cx="635108" cy="1001050"/>
            <a:chOff x="1620532" y="2740711"/>
            <a:chExt cx="745257" cy="1174666"/>
          </a:xfrm>
        </p:grpSpPr>
        <p:sp>
          <p:nvSpPr>
            <p:cNvPr id="58" name="Google Shape;58;p11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11"/>
          <p:cNvGrpSpPr/>
          <p:nvPr/>
        </p:nvGrpSpPr>
        <p:grpSpPr>
          <a:xfrm>
            <a:off x="5377886" y="1016177"/>
            <a:ext cx="635075" cy="1001050"/>
            <a:chOff x="188982" y="2740711"/>
            <a:chExt cx="745218" cy="1174666"/>
          </a:xfrm>
        </p:grpSpPr>
        <p:sp>
          <p:nvSpPr>
            <p:cNvPr id="64" name="Google Shape;64;p11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686DB88E-B783-41A7-98F3-D4C161FC80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2239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169884" y="890298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CATEGORIES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891852" y="8653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9" name="Google Shape;339;p22"/>
          <p:cNvSpPr/>
          <p:nvPr/>
        </p:nvSpPr>
        <p:spPr>
          <a:xfrm>
            <a:off x="2689976" y="929427"/>
            <a:ext cx="1478810" cy="4425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 dirty="0"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615104" y="1855133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Pa</a:t>
            </a:r>
            <a:r>
              <a:rPr lang="en-US" sz="1000" dirty="0" err="1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ís</a:t>
            </a:r>
            <a:r>
              <a:rPr lang="es-MX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es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2491885" y="1889900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Animales</a:t>
            </a:r>
            <a:endParaRPr sz="1000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346" name="Google Shape;346;p22"/>
          <p:cNvCxnSpPr>
            <a:cxnSpLocks/>
            <a:stCxn id="339" idx="2"/>
            <a:endCxn id="341" idx="0"/>
          </p:cNvCxnSpPr>
          <p:nvPr/>
        </p:nvCxnSpPr>
        <p:spPr>
          <a:xfrm rot="5400000">
            <a:off x="2977422" y="1437940"/>
            <a:ext cx="517973" cy="3859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22"/>
          <p:cNvCxnSpPr>
            <a:cxnSpLocks/>
            <a:stCxn id="340" idx="0"/>
            <a:endCxn id="339" idx="2"/>
          </p:cNvCxnSpPr>
          <p:nvPr/>
        </p:nvCxnSpPr>
        <p:spPr>
          <a:xfrm rot="5400000" flipH="1" flipV="1">
            <a:off x="2056414" y="482167"/>
            <a:ext cx="483206" cy="22627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341;p22">
            <a:extLst>
              <a:ext uri="{FF2B5EF4-FFF2-40B4-BE49-F238E27FC236}">
                <a16:creationId xmlns:a16="http://schemas.microsoft.com/office/drawing/2014/main" id="{D958DF01-8548-4B5B-99C4-75E4FB2FDA43}"/>
              </a:ext>
            </a:extLst>
          </p:cNvPr>
          <p:cNvSpPr/>
          <p:nvPr/>
        </p:nvSpPr>
        <p:spPr>
          <a:xfrm>
            <a:off x="4418294" y="1862824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Pel</a:t>
            </a:r>
            <a:r>
              <a:rPr lang="en-US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í</a:t>
            </a: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cu</a:t>
            </a:r>
            <a:r>
              <a:rPr lang="en-US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las Disney</a:t>
            </a:r>
            <a:endParaRPr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48" name="Google Shape;346;p22">
            <a:extLst>
              <a:ext uri="{FF2B5EF4-FFF2-40B4-BE49-F238E27FC236}">
                <a16:creationId xmlns:a16="http://schemas.microsoft.com/office/drawing/2014/main" id="{E4B81158-DC68-4B03-A95B-D87A0AE3B863}"/>
              </a:ext>
            </a:extLst>
          </p:cNvPr>
          <p:cNvCxnSpPr>
            <a:cxnSpLocks/>
            <a:stCxn id="339" idx="2"/>
            <a:endCxn id="47" idx="0"/>
          </p:cNvCxnSpPr>
          <p:nvPr/>
        </p:nvCxnSpPr>
        <p:spPr>
          <a:xfrm rot="16200000" flipH="1">
            <a:off x="3954164" y="847143"/>
            <a:ext cx="490897" cy="15404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340;p22">
            <a:extLst>
              <a:ext uri="{FF2B5EF4-FFF2-40B4-BE49-F238E27FC236}">
                <a16:creationId xmlns:a16="http://schemas.microsoft.com/office/drawing/2014/main" id="{102BAD3F-F8E6-493F-928A-4B9C7E4382C0}"/>
              </a:ext>
            </a:extLst>
          </p:cNvPr>
          <p:cNvSpPr/>
          <p:nvPr/>
        </p:nvSpPr>
        <p:spPr>
          <a:xfrm>
            <a:off x="3739171" y="2828337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Basico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66" name="Google Shape;340;p22">
            <a:extLst>
              <a:ext uri="{FF2B5EF4-FFF2-40B4-BE49-F238E27FC236}">
                <a16:creationId xmlns:a16="http://schemas.microsoft.com/office/drawing/2014/main" id="{D59921A5-F121-4CCB-A692-0B843D909CB9}"/>
              </a:ext>
            </a:extLst>
          </p:cNvPr>
          <p:cNvSpPr/>
          <p:nvPr/>
        </p:nvSpPr>
        <p:spPr>
          <a:xfrm>
            <a:off x="4937442" y="2828113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Medio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67" name="Google Shape;346;p22">
            <a:extLst>
              <a:ext uri="{FF2B5EF4-FFF2-40B4-BE49-F238E27FC236}">
                <a16:creationId xmlns:a16="http://schemas.microsoft.com/office/drawing/2014/main" id="{AEA6864D-6ED5-46F8-A0D9-1E61E2CE613A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>
          <a:xfrm rot="16200000" flipH="1">
            <a:off x="4968024" y="2307144"/>
            <a:ext cx="522789" cy="5191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346;p22">
            <a:extLst>
              <a:ext uri="{FF2B5EF4-FFF2-40B4-BE49-F238E27FC236}">
                <a16:creationId xmlns:a16="http://schemas.microsoft.com/office/drawing/2014/main" id="{DD1800BD-65CA-4B1F-BBFF-5F49CF380514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 rot="5400000">
            <a:off x="4368777" y="2227269"/>
            <a:ext cx="523013" cy="6791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340;p22">
            <a:extLst>
              <a:ext uri="{FF2B5EF4-FFF2-40B4-BE49-F238E27FC236}">
                <a16:creationId xmlns:a16="http://schemas.microsoft.com/office/drawing/2014/main" id="{C98DC595-9896-4210-82AB-DD99F95CBF56}"/>
              </a:ext>
            </a:extLst>
          </p:cNvPr>
          <p:cNvSpPr/>
          <p:nvPr/>
        </p:nvSpPr>
        <p:spPr>
          <a:xfrm>
            <a:off x="3096512" y="3696340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Medio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8" name="Google Shape;340;p22">
            <a:extLst>
              <a:ext uri="{FF2B5EF4-FFF2-40B4-BE49-F238E27FC236}">
                <a16:creationId xmlns:a16="http://schemas.microsoft.com/office/drawing/2014/main" id="{D14F01E0-55F6-49F8-9A36-53FF9EAE8238}"/>
              </a:ext>
            </a:extLst>
          </p:cNvPr>
          <p:cNvSpPr/>
          <p:nvPr/>
        </p:nvSpPr>
        <p:spPr>
          <a:xfrm>
            <a:off x="1892606" y="3696340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Basico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9" name="Google Shape;340;p22">
            <a:extLst>
              <a:ext uri="{FF2B5EF4-FFF2-40B4-BE49-F238E27FC236}">
                <a16:creationId xmlns:a16="http://schemas.microsoft.com/office/drawing/2014/main" id="{985FE011-4375-450E-A053-9F1DC5443F4D}"/>
              </a:ext>
            </a:extLst>
          </p:cNvPr>
          <p:cNvSpPr/>
          <p:nvPr/>
        </p:nvSpPr>
        <p:spPr>
          <a:xfrm>
            <a:off x="55120" y="2587620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Basico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80" name="Google Shape;340;p22">
            <a:extLst>
              <a:ext uri="{FF2B5EF4-FFF2-40B4-BE49-F238E27FC236}">
                <a16:creationId xmlns:a16="http://schemas.microsoft.com/office/drawing/2014/main" id="{14D36437-8A5C-4AB5-9AE7-B473067D9621}"/>
              </a:ext>
            </a:extLst>
          </p:cNvPr>
          <p:cNvSpPr/>
          <p:nvPr/>
        </p:nvSpPr>
        <p:spPr>
          <a:xfrm>
            <a:off x="1216281" y="2602064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Medio</a:t>
            </a:r>
            <a:endParaRPr lang="es-MX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89" name="Google Shape;346;p22">
            <a:extLst>
              <a:ext uri="{FF2B5EF4-FFF2-40B4-BE49-F238E27FC236}">
                <a16:creationId xmlns:a16="http://schemas.microsoft.com/office/drawing/2014/main" id="{7A051535-27B5-4F91-9F6D-7E7DABFFE97A}"/>
              </a:ext>
            </a:extLst>
          </p:cNvPr>
          <p:cNvCxnSpPr>
            <a:cxnSpLocks/>
            <a:stCxn id="340" idx="2"/>
            <a:endCxn id="79" idx="0"/>
          </p:cNvCxnSpPr>
          <p:nvPr/>
        </p:nvCxnSpPr>
        <p:spPr>
          <a:xfrm rot="5400000">
            <a:off x="741669" y="2162634"/>
            <a:ext cx="289987" cy="5599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6;p22">
            <a:extLst>
              <a:ext uri="{FF2B5EF4-FFF2-40B4-BE49-F238E27FC236}">
                <a16:creationId xmlns:a16="http://schemas.microsoft.com/office/drawing/2014/main" id="{C5118907-DC8B-413D-B387-FEA24F6CA7A4}"/>
              </a:ext>
            </a:extLst>
          </p:cNvPr>
          <p:cNvCxnSpPr>
            <a:cxnSpLocks/>
            <a:stCxn id="340" idx="2"/>
            <a:endCxn id="80" idx="0"/>
          </p:cNvCxnSpPr>
          <p:nvPr/>
        </p:nvCxnSpPr>
        <p:spPr>
          <a:xfrm rot="16200000" flipH="1">
            <a:off x="1315027" y="2149259"/>
            <a:ext cx="304431" cy="6011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346;p22">
            <a:extLst>
              <a:ext uri="{FF2B5EF4-FFF2-40B4-BE49-F238E27FC236}">
                <a16:creationId xmlns:a16="http://schemas.microsoft.com/office/drawing/2014/main" id="{0884B5FE-0952-49F5-990B-BA99DE39BF9E}"/>
              </a:ext>
            </a:extLst>
          </p:cNvPr>
          <p:cNvCxnSpPr>
            <a:cxnSpLocks/>
            <a:stCxn id="341" idx="2"/>
            <a:endCxn id="78" idx="0"/>
          </p:cNvCxnSpPr>
          <p:nvPr/>
        </p:nvCxnSpPr>
        <p:spPr>
          <a:xfrm rot="5400000">
            <a:off x="2061826" y="2714731"/>
            <a:ext cx="1363940" cy="5992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346;p22">
            <a:extLst>
              <a:ext uri="{FF2B5EF4-FFF2-40B4-BE49-F238E27FC236}">
                <a16:creationId xmlns:a16="http://schemas.microsoft.com/office/drawing/2014/main" id="{9538CE43-7140-4184-B136-682448FBF336}"/>
              </a:ext>
            </a:extLst>
          </p:cNvPr>
          <p:cNvCxnSpPr>
            <a:cxnSpLocks/>
            <a:stCxn id="341" idx="2"/>
            <a:endCxn id="77" idx="0"/>
          </p:cNvCxnSpPr>
          <p:nvPr/>
        </p:nvCxnSpPr>
        <p:spPr>
          <a:xfrm rot="16200000" flipH="1">
            <a:off x="2663778" y="2712056"/>
            <a:ext cx="1363940" cy="6046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8F5E1D9-4C99-453F-B277-0EFD3D2C36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81358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Acciones a realizar </a:t>
            </a:r>
            <a:endParaRPr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855275" y="1549918"/>
            <a:ext cx="4325201" cy="27412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1200" b="1" dirty="0"/>
              <a:t>Buscar listas de palabras por categorías</a:t>
            </a:r>
          </a:p>
          <a:p>
            <a:endParaRPr lang="es-MX" sz="1200" b="1" dirty="0"/>
          </a:p>
          <a:p>
            <a:r>
              <a:rPr lang="es-MX" sz="1200" b="1" dirty="0"/>
              <a:t>Hacer listas de Python con las palabras</a:t>
            </a:r>
          </a:p>
          <a:p>
            <a:endParaRPr lang="es-MX" sz="1200" b="1" dirty="0"/>
          </a:p>
          <a:p>
            <a:r>
              <a:rPr lang="es-MX" sz="1200" b="1" dirty="0"/>
              <a:t>Separar las listas por categoría y longitud para hacer niveles (fácil-difícil según largo de palabra)</a:t>
            </a:r>
          </a:p>
          <a:p>
            <a:endParaRPr lang="es-MX" sz="1200" b="1" dirty="0"/>
          </a:p>
          <a:p>
            <a:r>
              <a:rPr lang="es-MX" sz="1200" b="1" dirty="0"/>
              <a:t>Crear funciones para que corra el juego</a:t>
            </a:r>
          </a:p>
          <a:p>
            <a:pPr marL="114300" indent="0">
              <a:buNone/>
            </a:pPr>
            <a:endParaRPr lang="es-MX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5" name="Google Shape;134;p14">
            <a:extLst>
              <a:ext uri="{FF2B5EF4-FFF2-40B4-BE49-F238E27FC236}">
                <a16:creationId xmlns:a16="http://schemas.microsoft.com/office/drawing/2014/main" id="{A797D210-A63E-4FD9-9836-8E6EFA155714}"/>
              </a:ext>
            </a:extLst>
          </p:cNvPr>
          <p:cNvGrpSpPr/>
          <p:nvPr/>
        </p:nvGrpSpPr>
        <p:grpSpPr>
          <a:xfrm>
            <a:off x="6547904" y="2985005"/>
            <a:ext cx="1302084" cy="858127"/>
            <a:chOff x="6080071" y="2960311"/>
            <a:chExt cx="1302084" cy="858127"/>
          </a:xfrm>
        </p:grpSpPr>
        <p:sp>
          <p:nvSpPr>
            <p:cNvPr id="36" name="Google Shape;135;p14">
              <a:extLst>
                <a:ext uri="{FF2B5EF4-FFF2-40B4-BE49-F238E27FC236}">
                  <a16:creationId xmlns:a16="http://schemas.microsoft.com/office/drawing/2014/main" id="{175D81C1-289E-4286-ACB4-F9D89559DFA9}"/>
                </a:ext>
              </a:extLst>
            </p:cNvPr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36;p14">
              <a:extLst>
                <a:ext uri="{FF2B5EF4-FFF2-40B4-BE49-F238E27FC236}">
                  <a16:creationId xmlns:a16="http://schemas.microsoft.com/office/drawing/2014/main" id="{C7B9C124-2208-43D5-B778-02B5D5DC5D33}"/>
                </a:ext>
              </a:extLst>
            </p:cNvPr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37;p14">
              <a:extLst>
                <a:ext uri="{FF2B5EF4-FFF2-40B4-BE49-F238E27FC236}">
                  <a16:creationId xmlns:a16="http://schemas.microsoft.com/office/drawing/2014/main" id="{A911B1B0-E3FF-4386-87B9-D98F515EDC5E}"/>
                </a:ext>
              </a:extLst>
            </p:cNvPr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8;p14">
              <a:extLst>
                <a:ext uri="{FF2B5EF4-FFF2-40B4-BE49-F238E27FC236}">
                  <a16:creationId xmlns:a16="http://schemas.microsoft.com/office/drawing/2014/main" id="{4C9195DF-3DC1-4F66-A2D2-5A745D354D3E}"/>
                </a:ext>
              </a:extLst>
            </p:cNvPr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9;p14">
              <a:extLst>
                <a:ext uri="{FF2B5EF4-FFF2-40B4-BE49-F238E27FC236}">
                  <a16:creationId xmlns:a16="http://schemas.microsoft.com/office/drawing/2014/main" id="{319D4D4B-575A-4680-A9C5-CE78BC69B109}"/>
                </a:ext>
              </a:extLst>
            </p:cNvPr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0;p14">
              <a:extLst>
                <a:ext uri="{FF2B5EF4-FFF2-40B4-BE49-F238E27FC236}">
                  <a16:creationId xmlns:a16="http://schemas.microsoft.com/office/drawing/2014/main" id="{62E33218-AB31-429C-A84C-2C1CE90FD17E}"/>
                </a:ext>
              </a:extLst>
            </p:cNvPr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41;p14">
            <a:extLst>
              <a:ext uri="{FF2B5EF4-FFF2-40B4-BE49-F238E27FC236}">
                <a16:creationId xmlns:a16="http://schemas.microsoft.com/office/drawing/2014/main" id="{D5F8FEEF-159F-4D06-9CB6-ECE431886827}"/>
              </a:ext>
            </a:extLst>
          </p:cNvPr>
          <p:cNvGrpSpPr/>
          <p:nvPr/>
        </p:nvGrpSpPr>
        <p:grpSpPr>
          <a:xfrm>
            <a:off x="5660115" y="1349756"/>
            <a:ext cx="3077662" cy="1635238"/>
            <a:chOff x="5181459" y="1300137"/>
            <a:chExt cx="3077662" cy="1635238"/>
          </a:xfrm>
        </p:grpSpPr>
        <p:grpSp>
          <p:nvGrpSpPr>
            <p:cNvPr id="43" name="Google Shape;142;p14">
              <a:extLst>
                <a:ext uri="{FF2B5EF4-FFF2-40B4-BE49-F238E27FC236}">
                  <a16:creationId xmlns:a16="http://schemas.microsoft.com/office/drawing/2014/main" id="{F93277EE-E178-4FE0-A648-41B7ACAE121E}"/>
                </a:ext>
              </a:extLst>
            </p:cNvPr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56" name="Google Shape;143;p14">
                <a:extLst>
                  <a:ext uri="{FF2B5EF4-FFF2-40B4-BE49-F238E27FC236}">
                    <a16:creationId xmlns:a16="http://schemas.microsoft.com/office/drawing/2014/main" id="{7166A973-D0EE-41A4-9A54-67DEC0F0D4B7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44;p14">
                <a:extLst>
                  <a:ext uri="{FF2B5EF4-FFF2-40B4-BE49-F238E27FC236}">
                    <a16:creationId xmlns:a16="http://schemas.microsoft.com/office/drawing/2014/main" id="{28E9F705-C203-4412-91AB-31A8AE75C97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45;p14">
                <a:extLst>
                  <a:ext uri="{FF2B5EF4-FFF2-40B4-BE49-F238E27FC236}">
                    <a16:creationId xmlns:a16="http://schemas.microsoft.com/office/drawing/2014/main" id="{9EEF10C7-079A-44D9-9EDC-A9E4BF2A9D8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46;p14">
                <a:extLst>
                  <a:ext uri="{FF2B5EF4-FFF2-40B4-BE49-F238E27FC236}">
                    <a16:creationId xmlns:a16="http://schemas.microsoft.com/office/drawing/2014/main" id="{7BCAF718-E7B5-4E71-A805-BDDE31B3BE38}"/>
                  </a:ext>
                </a:extLst>
              </p:cNvPr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4">
                <a:extLst>
                  <a:ext uri="{FF2B5EF4-FFF2-40B4-BE49-F238E27FC236}">
                    <a16:creationId xmlns:a16="http://schemas.microsoft.com/office/drawing/2014/main" id="{E10FF5D0-0CDF-4F87-AB62-2897D00F020B}"/>
                  </a:ext>
                </a:extLst>
              </p:cNvPr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148;p14">
              <a:extLst>
                <a:ext uri="{FF2B5EF4-FFF2-40B4-BE49-F238E27FC236}">
                  <a16:creationId xmlns:a16="http://schemas.microsoft.com/office/drawing/2014/main" id="{0297C76D-B14D-427B-A5C6-5EBB4ACE7C6B}"/>
                </a:ext>
              </a:extLst>
            </p:cNvPr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51" name="Google Shape;149;p14">
                <a:extLst>
                  <a:ext uri="{FF2B5EF4-FFF2-40B4-BE49-F238E27FC236}">
                    <a16:creationId xmlns:a16="http://schemas.microsoft.com/office/drawing/2014/main" id="{A0A9A887-8CC7-416F-AF1F-8DA0E7E7E12E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50;p14">
                <a:extLst>
                  <a:ext uri="{FF2B5EF4-FFF2-40B4-BE49-F238E27FC236}">
                    <a16:creationId xmlns:a16="http://schemas.microsoft.com/office/drawing/2014/main" id="{378DEF7F-2EE9-4A38-A782-89CD3BC31173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51;p14">
                <a:extLst>
                  <a:ext uri="{FF2B5EF4-FFF2-40B4-BE49-F238E27FC236}">
                    <a16:creationId xmlns:a16="http://schemas.microsoft.com/office/drawing/2014/main" id="{05869027-1FFA-43AC-A8FE-6BE0824DAD79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52;p14">
                <a:extLst>
                  <a:ext uri="{FF2B5EF4-FFF2-40B4-BE49-F238E27FC236}">
                    <a16:creationId xmlns:a16="http://schemas.microsoft.com/office/drawing/2014/main" id="{F4E44420-F405-4CA0-83E2-212A22BAF389}"/>
                  </a:ext>
                </a:extLst>
              </p:cNvPr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53;p14">
                <a:extLst>
                  <a:ext uri="{FF2B5EF4-FFF2-40B4-BE49-F238E27FC236}">
                    <a16:creationId xmlns:a16="http://schemas.microsoft.com/office/drawing/2014/main" id="{768ABA1D-F621-4EFC-A29A-02C971B78995}"/>
                  </a:ext>
                </a:extLst>
              </p:cNvPr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154;p14">
              <a:extLst>
                <a:ext uri="{FF2B5EF4-FFF2-40B4-BE49-F238E27FC236}">
                  <a16:creationId xmlns:a16="http://schemas.microsoft.com/office/drawing/2014/main" id="{24B32305-CD6B-4BC4-A382-8F2674B6874F}"/>
                </a:ext>
              </a:extLst>
            </p:cNvPr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46" name="Google Shape;155;p14">
                <a:extLst>
                  <a:ext uri="{FF2B5EF4-FFF2-40B4-BE49-F238E27FC236}">
                    <a16:creationId xmlns:a16="http://schemas.microsoft.com/office/drawing/2014/main" id="{C09E30C5-E160-44ED-ACA4-07A6C13CFA59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56;p14">
                <a:extLst>
                  <a:ext uri="{FF2B5EF4-FFF2-40B4-BE49-F238E27FC236}">
                    <a16:creationId xmlns:a16="http://schemas.microsoft.com/office/drawing/2014/main" id="{271B7E8C-2CD6-4D1C-A9C9-3EA2802731E0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57;p14">
                <a:extLst>
                  <a:ext uri="{FF2B5EF4-FFF2-40B4-BE49-F238E27FC236}">
                    <a16:creationId xmlns:a16="http://schemas.microsoft.com/office/drawing/2014/main" id="{424DFADC-031A-4CA4-9577-E5DD1DCD9009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58;p14">
                <a:extLst>
                  <a:ext uri="{FF2B5EF4-FFF2-40B4-BE49-F238E27FC236}">
                    <a16:creationId xmlns:a16="http://schemas.microsoft.com/office/drawing/2014/main" id="{45FD2542-3F69-4C7C-911A-F902946ECD4D}"/>
                  </a:ext>
                </a:extLst>
              </p:cNvPr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59;p14">
                <a:extLst>
                  <a:ext uri="{FF2B5EF4-FFF2-40B4-BE49-F238E27FC236}">
                    <a16:creationId xmlns:a16="http://schemas.microsoft.com/office/drawing/2014/main" id="{4966B2E4-6E24-4E3F-9C97-DF3D5DF0C8EA}"/>
                  </a:ext>
                </a:extLst>
              </p:cNvPr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" name="Google Shape;160;p14">
            <a:extLst>
              <a:ext uri="{FF2B5EF4-FFF2-40B4-BE49-F238E27FC236}">
                <a16:creationId xmlns:a16="http://schemas.microsoft.com/office/drawing/2014/main" id="{37BD5300-C997-4AB8-A5FF-6CE13CD35AC1}"/>
              </a:ext>
            </a:extLst>
          </p:cNvPr>
          <p:cNvGrpSpPr/>
          <p:nvPr/>
        </p:nvGrpSpPr>
        <p:grpSpPr>
          <a:xfrm>
            <a:off x="5314184" y="1349750"/>
            <a:ext cx="3769524" cy="714197"/>
            <a:chOff x="4846351" y="1300131"/>
            <a:chExt cx="3769524" cy="714197"/>
          </a:xfrm>
        </p:grpSpPr>
        <p:grpSp>
          <p:nvGrpSpPr>
            <p:cNvPr id="62" name="Google Shape;161;p14">
              <a:extLst>
                <a:ext uri="{FF2B5EF4-FFF2-40B4-BE49-F238E27FC236}">
                  <a16:creationId xmlns:a16="http://schemas.microsoft.com/office/drawing/2014/main" id="{3C039603-656B-417C-ACBB-64262DB5B2D2}"/>
                </a:ext>
              </a:extLst>
            </p:cNvPr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69" name="Google Shape;162;p14">
                <a:extLst>
                  <a:ext uri="{FF2B5EF4-FFF2-40B4-BE49-F238E27FC236}">
                    <a16:creationId xmlns:a16="http://schemas.microsoft.com/office/drawing/2014/main" id="{3CDA606E-30C8-4FF5-903B-DED92A177CEA}"/>
                  </a:ext>
                </a:extLst>
              </p:cNvPr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63;p14">
                <a:extLst>
                  <a:ext uri="{FF2B5EF4-FFF2-40B4-BE49-F238E27FC236}">
                    <a16:creationId xmlns:a16="http://schemas.microsoft.com/office/drawing/2014/main" id="{B7025C18-0042-4401-9BE4-5378F95B5C2D}"/>
                  </a:ext>
                </a:extLst>
              </p:cNvPr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64;p14">
                <a:extLst>
                  <a:ext uri="{FF2B5EF4-FFF2-40B4-BE49-F238E27FC236}">
                    <a16:creationId xmlns:a16="http://schemas.microsoft.com/office/drawing/2014/main" id="{06086D65-857F-4767-B629-6E9C82AF155B}"/>
                  </a:ext>
                </a:extLst>
              </p:cNvPr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165;p14">
                <a:extLst>
                  <a:ext uri="{FF2B5EF4-FFF2-40B4-BE49-F238E27FC236}">
                    <a16:creationId xmlns:a16="http://schemas.microsoft.com/office/drawing/2014/main" id="{8E4AE0BF-872A-4DD5-8867-9BAA2C01A4BF}"/>
                  </a:ext>
                </a:extLst>
              </p:cNvPr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66;p14">
                <a:extLst>
                  <a:ext uri="{FF2B5EF4-FFF2-40B4-BE49-F238E27FC236}">
                    <a16:creationId xmlns:a16="http://schemas.microsoft.com/office/drawing/2014/main" id="{956980A8-A746-4982-94B7-7706218C6F83}"/>
                  </a:ext>
                </a:extLst>
              </p:cNvPr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167;p14">
              <a:extLst>
                <a:ext uri="{FF2B5EF4-FFF2-40B4-BE49-F238E27FC236}">
                  <a16:creationId xmlns:a16="http://schemas.microsoft.com/office/drawing/2014/main" id="{BA79A3F6-D0D8-4927-8AB2-C1D9C30CC273}"/>
                </a:ext>
              </a:extLst>
            </p:cNvPr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64" name="Google Shape;168;p14">
                <a:extLst>
                  <a:ext uri="{FF2B5EF4-FFF2-40B4-BE49-F238E27FC236}">
                    <a16:creationId xmlns:a16="http://schemas.microsoft.com/office/drawing/2014/main" id="{239A0EA1-761D-433A-A0FA-6D95EFC68B7B}"/>
                  </a:ext>
                </a:extLst>
              </p:cNvPr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69;p14">
                <a:extLst>
                  <a:ext uri="{FF2B5EF4-FFF2-40B4-BE49-F238E27FC236}">
                    <a16:creationId xmlns:a16="http://schemas.microsoft.com/office/drawing/2014/main" id="{EC6D04B1-55ED-47D3-8465-60E3443AE322}"/>
                  </a:ext>
                </a:extLst>
              </p:cNvPr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70;p14">
                <a:extLst>
                  <a:ext uri="{FF2B5EF4-FFF2-40B4-BE49-F238E27FC236}">
                    <a16:creationId xmlns:a16="http://schemas.microsoft.com/office/drawing/2014/main" id="{442CAD80-FAC0-42C9-84AC-D6EF4DC0EFAB}"/>
                  </a:ext>
                </a:extLst>
              </p:cNvPr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71;p14">
                <a:extLst>
                  <a:ext uri="{FF2B5EF4-FFF2-40B4-BE49-F238E27FC236}">
                    <a16:creationId xmlns:a16="http://schemas.microsoft.com/office/drawing/2014/main" id="{405D66D5-008B-4F8D-89B8-45B9AE887B18}"/>
                  </a:ext>
                </a:extLst>
              </p:cNvPr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72;p14">
                <a:extLst>
                  <a:ext uri="{FF2B5EF4-FFF2-40B4-BE49-F238E27FC236}">
                    <a16:creationId xmlns:a16="http://schemas.microsoft.com/office/drawing/2014/main" id="{DAE33BBF-1159-4667-89B0-31B23AD503DE}"/>
                  </a:ext>
                </a:extLst>
              </p:cNvPr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686DB88E-B783-41A7-98F3-D4C161FC80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1666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686DB88E-B783-41A7-98F3-D4C161FC8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53144" y="592979"/>
            <a:ext cx="4669972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RETOS ENFRENTADOS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2689976" y="929427"/>
            <a:ext cx="1478810" cy="4425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 dirty="0"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ED4E43-3D4C-490F-B002-E3A7930FC396}"/>
              </a:ext>
            </a:extLst>
          </p:cNvPr>
          <p:cNvGrpSpPr/>
          <p:nvPr/>
        </p:nvGrpSpPr>
        <p:grpSpPr>
          <a:xfrm>
            <a:off x="5244737" y="1123406"/>
            <a:ext cx="3694365" cy="2694034"/>
            <a:chOff x="1875231" y="2384206"/>
            <a:chExt cx="5393539" cy="2106543"/>
          </a:xfrm>
        </p:grpSpPr>
        <p:sp>
          <p:nvSpPr>
            <p:cNvPr id="55" name="Google Shape;419;p25">
              <a:extLst>
                <a:ext uri="{FF2B5EF4-FFF2-40B4-BE49-F238E27FC236}">
                  <a16:creationId xmlns:a16="http://schemas.microsoft.com/office/drawing/2014/main" id="{D55C3507-A8ED-4EC1-A9B9-3DAD35FDB105}"/>
                </a:ext>
              </a:extLst>
            </p:cNvPr>
            <p:cNvSpPr/>
            <p:nvPr/>
          </p:nvSpPr>
          <p:spPr>
            <a:xfrm rot="5400000" flipH="1">
              <a:off x="1695526" y="2563911"/>
              <a:ext cx="1388149" cy="1028739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20;p25">
              <a:extLst>
                <a:ext uri="{FF2B5EF4-FFF2-40B4-BE49-F238E27FC236}">
                  <a16:creationId xmlns:a16="http://schemas.microsoft.com/office/drawing/2014/main" id="{774F24FE-55AA-41FD-B704-4CA38C95434B}"/>
                </a:ext>
              </a:extLst>
            </p:cNvPr>
            <p:cNvSpPr/>
            <p:nvPr/>
          </p:nvSpPr>
          <p:spPr>
            <a:xfrm rot="-5400000">
              <a:off x="6060326" y="2563911"/>
              <a:ext cx="1388149" cy="1028739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424;p25">
              <a:extLst>
                <a:ext uri="{FF2B5EF4-FFF2-40B4-BE49-F238E27FC236}">
                  <a16:creationId xmlns:a16="http://schemas.microsoft.com/office/drawing/2014/main" id="{F02F0F92-9E9F-411B-A99D-E4A0559CF703}"/>
                </a:ext>
              </a:extLst>
            </p:cNvPr>
            <p:cNvGrpSpPr/>
            <p:nvPr/>
          </p:nvGrpSpPr>
          <p:grpSpPr>
            <a:xfrm>
              <a:off x="3921496" y="3632986"/>
              <a:ext cx="1301013" cy="857763"/>
              <a:chOff x="6080071" y="2960311"/>
              <a:chExt cx="1301013" cy="857763"/>
            </a:xfrm>
          </p:grpSpPr>
          <p:sp>
            <p:nvSpPr>
              <p:cNvPr id="100" name="Google Shape;425;p25">
                <a:extLst>
                  <a:ext uri="{FF2B5EF4-FFF2-40B4-BE49-F238E27FC236}">
                    <a16:creationId xmlns:a16="http://schemas.microsoft.com/office/drawing/2014/main" id="{92FD6B94-C295-4D43-A750-CB72E4084FC2}"/>
                  </a:ext>
                </a:extLst>
              </p:cNvPr>
              <p:cNvSpPr/>
              <p:nvPr/>
            </p:nvSpPr>
            <p:spPr>
              <a:xfrm>
                <a:off x="6080071" y="2960311"/>
                <a:ext cx="1301013" cy="857421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6;p25">
                <a:extLst>
                  <a:ext uri="{FF2B5EF4-FFF2-40B4-BE49-F238E27FC236}">
                    <a16:creationId xmlns:a16="http://schemas.microsoft.com/office/drawing/2014/main" id="{9B0E58FC-517A-4696-80A1-C860A3D52B62}"/>
                  </a:ext>
                </a:extLst>
              </p:cNvPr>
              <p:cNvSpPr/>
              <p:nvPr/>
            </p:nvSpPr>
            <p:spPr>
              <a:xfrm>
                <a:off x="6327898" y="3465710"/>
                <a:ext cx="879268" cy="35236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27;p25">
                <a:extLst>
                  <a:ext uri="{FF2B5EF4-FFF2-40B4-BE49-F238E27FC236}">
                    <a16:creationId xmlns:a16="http://schemas.microsoft.com/office/drawing/2014/main" id="{C098F74F-9BED-4F21-B3AD-DDB79C6791C9}"/>
                  </a:ext>
                </a:extLst>
              </p:cNvPr>
              <p:cNvSpPr/>
              <p:nvPr/>
            </p:nvSpPr>
            <p:spPr>
              <a:xfrm>
                <a:off x="6487354" y="3095947"/>
                <a:ext cx="200728" cy="193929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28;p25">
                <a:extLst>
                  <a:ext uri="{FF2B5EF4-FFF2-40B4-BE49-F238E27FC236}">
                    <a16:creationId xmlns:a16="http://schemas.microsoft.com/office/drawing/2014/main" id="{EE89A980-3DE4-4484-BE71-CC8345CC2EBD}"/>
                  </a:ext>
                </a:extLst>
              </p:cNvPr>
              <p:cNvSpPr/>
              <p:nvPr/>
            </p:nvSpPr>
            <p:spPr>
              <a:xfrm>
                <a:off x="6233989" y="3151418"/>
                <a:ext cx="172433" cy="159757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29;p25">
                <a:extLst>
                  <a:ext uri="{FF2B5EF4-FFF2-40B4-BE49-F238E27FC236}">
                    <a16:creationId xmlns:a16="http://schemas.microsoft.com/office/drawing/2014/main" id="{DAFF7131-FE42-4D26-B451-0D35109C5226}"/>
                  </a:ext>
                </a:extLst>
              </p:cNvPr>
              <p:cNvSpPr/>
              <p:nvPr/>
            </p:nvSpPr>
            <p:spPr>
              <a:xfrm>
                <a:off x="7030567" y="2990920"/>
                <a:ext cx="191158" cy="259785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30;p25">
                <a:extLst>
                  <a:ext uri="{FF2B5EF4-FFF2-40B4-BE49-F238E27FC236}">
                    <a16:creationId xmlns:a16="http://schemas.microsoft.com/office/drawing/2014/main" id="{4A09A152-BA9D-4051-A379-59A4D33CE8D5}"/>
                  </a:ext>
                </a:extLst>
              </p:cNvPr>
              <p:cNvSpPr/>
              <p:nvPr/>
            </p:nvSpPr>
            <p:spPr>
              <a:xfrm>
                <a:off x="6771121" y="3039228"/>
                <a:ext cx="205138" cy="23100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431;p25">
              <a:extLst>
                <a:ext uri="{FF2B5EF4-FFF2-40B4-BE49-F238E27FC236}">
                  <a16:creationId xmlns:a16="http://schemas.microsoft.com/office/drawing/2014/main" id="{76AF34DF-B5F3-4C15-8A22-F16292DBD688}"/>
                </a:ext>
              </a:extLst>
            </p:cNvPr>
            <p:cNvGrpSpPr/>
            <p:nvPr/>
          </p:nvGrpSpPr>
          <p:grpSpPr>
            <a:xfrm>
              <a:off x="3073375" y="2733105"/>
              <a:ext cx="1008772" cy="783347"/>
              <a:chOff x="2860826" y="401530"/>
              <a:chExt cx="2115269" cy="1642581"/>
            </a:xfrm>
          </p:grpSpPr>
          <p:sp>
            <p:nvSpPr>
              <p:cNvPr id="93" name="Google Shape;432;p25">
                <a:extLst>
                  <a:ext uri="{FF2B5EF4-FFF2-40B4-BE49-F238E27FC236}">
                    <a16:creationId xmlns:a16="http://schemas.microsoft.com/office/drawing/2014/main" id="{2841C538-FDC1-4956-8BF8-C2CC3C5722B7}"/>
                  </a:ext>
                </a:extLst>
              </p:cNvPr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33;p25">
                <a:extLst>
                  <a:ext uri="{FF2B5EF4-FFF2-40B4-BE49-F238E27FC236}">
                    <a16:creationId xmlns:a16="http://schemas.microsoft.com/office/drawing/2014/main" id="{B641DE14-6F36-45E4-B67B-8B58AE00B466}"/>
                  </a:ext>
                </a:extLst>
              </p:cNvPr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34;p25">
                <a:extLst>
                  <a:ext uri="{FF2B5EF4-FFF2-40B4-BE49-F238E27FC236}">
                    <a16:creationId xmlns:a16="http://schemas.microsoft.com/office/drawing/2014/main" id="{0FE9FA83-22E2-48EC-9E17-E02956659440}"/>
                  </a:ext>
                </a:extLst>
              </p:cNvPr>
              <p:cNvSpPr/>
              <p:nvPr/>
            </p:nvSpPr>
            <p:spPr>
              <a:xfrm>
                <a:off x="3539074" y="67724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35;p25">
                <a:extLst>
                  <a:ext uri="{FF2B5EF4-FFF2-40B4-BE49-F238E27FC236}">
                    <a16:creationId xmlns:a16="http://schemas.microsoft.com/office/drawing/2014/main" id="{C556B4E7-B378-4AA3-B090-9E255E911A0A}"/>
                  </a:ext>
                </a:extLst>
              </p:cNvPr>
              <p:cNvSpPr/>
              <p:nvPr/>
            </p:nvSpPr>
            <p:spPr>
              <a:xfrm>
                <a:off x="3712949" y="84994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36;p25">
                <a:extLst>
                  <a:ext uri="{FF2B5EF4-FFF2-40B4-BE49-F238E27FC236}">
                    <a16:creationId xmlns:a16="http://schemas.microsoft.com/office/drawing/2014/main" id="{0FCD30C4-4DBE-4C67-A584-44AF8DBC0DC3}"/>
                  </a:ext>
                </a:extLst>
              </p:cNvPr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" name="Google Shape;437;p25">
              <a:extLst>
                <a:ext uri="{FF2B5EF4-FFF2-40B4-BE49-F238E27FC236}">
                  <a16:creationId xmlns:a16="http://schemas.microsoft.com/office/drawing/2014/main" id="{A7AC0CF8-1245-41E6-9E58-659A758CDB86}"/>
                </a:ext>
              </a:extLst>
            </p:cNvPr>
            <p:cNvGrpSpPr/>
            <p:nvPr/>
          </p:nvGrpSpPr>
          <p:grpSpPr>
            <a:xfrm>
              <a:off x="4067614" y="2580705"/>
              <a:ext cx="1008772" cy="783347"/>
              <a:chOff x="2860826" y="401530"/>
              <a:chExt cx="2115269" cy="1642581"/>
            </a:xfrm>
          </p:grpSpPr>
          <p:sp>
            <p:nvSpPr>
              <p:cNvPr id="86" name="Google Shape;438;p25">
                <a:extLst>
                  <a:ext uri="{FF2B5EF4-FFF2-40B4-BE49-F238E27FC236}">
                    <a16:creationId xmlns:a16="http://schemas.microsoft.com/office/drawing/2014/main" id="{5B119C4F-48B6-4CA7-9695-3A6EE060C0F6}"/>
                  </a:ext>
                </a:extLst>
              </p:cNvPr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9;p25">
                <a:extLst>
                  <a:ext uri="{FF2B5EF4-FFF2-40B4-BE49-F238E27FC236}">
                    <a16:creationId xmlns:a16="http://schemas.microsoft.com/office/drawing/2014/main" id="{CE772840-EF92-4181-8645-5B428DB8DE7F}"/>
                  </a:ext>
                </a:extLst>
              </p:cNvPr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40;p25">
                <a:extLst>
                  <a:ext uri="{FF2B5EF4-FFF2-40B4-BE49-F238E27FC236}">
                    <a16:creationId xmlns:a16="http://schemas.microsoft.com/office/drawing/2014/main" id="{0B063AEB-927D-4703-82E3-176C2DF3A684}"/>
                  </a:ext>
                </a:extLst>
              </p:cNvPr>
              <p:cNvSpPr/>
              <p:nvPr/>
            </p:nvSpPr>
            <p:spPr>
              <a:xfrm>
                <a:off x="3539074" y="67724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41;p25">
                <a:extLst>
                  <a:ext uri="{FF2B5EF4-FFF2-40B4-BE49-F238E27FC236}">
                    <a16:creationId xmlns:a16="http://schemas.microsoft.com/office/drawing/2014/main" id="{1F601E11-E295-4F81-A060-470F2EA80966}"/>
                  </a:ext>
                </a:extLst>
              </p:cNvPr>
              <p:cNvSpPr/>
              <p:nvPr/>
            </p:nvSpPr>
            <p:spPr>
              <a:xfrm>
                <a:off x="3712949" y="84994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42;p25">
                <a:extLst>
                  <a:ext uri="{FF2B5EF4-FFF2-40B4-BE49-F238E27FC236}">
                    <a16:creationId xmlns:a16="http://schemas.microsoft.com/office/drawing/2014/main" id="{D2DCFAD5-0A37-4525-8054-8125586DE8CF}"/>
                  </a:ext>
                </a:extLst>
              </p:cNvPr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443;p25">
              <a:extLst>
                <a:ext uri="{FF2B5EF4-FFF2-40B4-BE49-F238E27FC236}">
                  <a16:creationId xmlns:a16="http://schemas.microsoft.com/office/drawing/2014/main" id="{E2DB2061-6827-4BC0-8E07-EFD1DC5F7155}"/>
                </a:ext>
              </a:extLst>
            </p:cNvPr>
            <p:cNvGrpSpPr/>
            <p:nvPr/>
          </p:nvGrpSpPr>
          <p:grpSpPr>
            <a:xfrm>
              <a:off x="5061853" y="2733105"/>
              <a:ext cx="1008772" cy="783347"/>
              <a:chOff x="2860826" y="401530"/>
              <a:chExt cx="2115269" cy="1642581"/>
            </a:xfrm>
          </p:grpSpPr>
          <p:sp>
            <p:nvSpPr>
              <p:cNvPr id="81" name="Google Shape;444;p25">
                <a:extLst>
                  <a:ext uri="{FF2B5EF4-FFF2-40B4-BE49-F238E27FC236}">
                    <a16:creationId xmlns:a16="http://schemas.microsoft.com/office/drawing/2014/main" id="{B37725DE-0F62-40C0-92E7-8CA0EC986E19}"/>
                  </a:ext>
                </a:extLst>
              </p:cNvPr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5;p25">
                <a:extLst>
                  <a:ext uri="{FF2B5EF4-FFF2-40B4-BE49-F238E27FC236}">
                    <a16:creationId xmlns:a16="http://schemas.microsoft.com/office/drawing/2014/main" id="{0A45607E-4340-4E1C-BCB6-3EA7AF848D99}"/>
                  </a:ext>
                </a:extLst>
              </p:cNvPr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6;p25">
                <a:extLst>
                  <a:ext uri="{FF2B5EF4-FFF2-40B4-BE49-F238E27FC236}">
                    <a16:creationId xmlns:a16="http://schemas.microsoft.com/office/drawing/2014/main" id="{43D5F92A-8396-4CE2-ABDF-A628169657A3}"/>
                  </a:ext>
                </a:extLst>
              </p:cNvPr>
              <p:cNvSpPr/>
              <p:nvPr/>
            </p:nvSpPr>
            <p:spPr>
              <a:xfrm>
                <a:off x="3539074" y="67724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47;p25">
                <a:extLst>
                  <a:ext uri="{FF2B5EF4-FFF2-40B4-BE49-F238E27FC236}">
                    <a16:creationId xmlns:a16="http://schemas.microsoft.com/office/drawing/2014/main" id="{CCB9B479-CD7D-4610-89F8-061EB1865CCB}"/>
                  </a:ext>
                </a:extLst>
              </p:cNvPr>
              <p:cNvSpPr/>
              <p:nvPr/>
            </p:nvSpPr>
            <p:spPr>
              <a:xfrm>
                <a:off x="3712949" y="84994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48;p25">
                <a:extLst>
                  <a:ext uri="{FF2B5EF4-FFF2-40B4-BE49-F238E27FC236}">
                    <a16:creationId xmlns:a16="http://schemas.microsoft.com/office/drawing/2014/main" id="{C0142C9D-5312-4662-9BAC-EC0A123CC774}"/>
                  </a:ext>
                </a:extLst>
              </p:cNvPr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449;p25">
              <a:extLst>
                <a:ext uri="{FF2B5EF4-FFF2-40B4-BE49-F238E27FC236}">
                  <a16:creationId xmlns:a16="http://schemas.microsoft.com/office/drawing/2014/main" id="{D8EB1C9F-61C5-4B23-A9C7-A3B968992B15}"/>
                </a:ext>
              </a:extLst>
            </p:cNvPr>
            <p:cNvGrpSpPr/>
            <p:nvPr/>
          </p:nvGrpSpPr>
          <p:grpSpPr>
            <a:xfrm>
              <a:off x="6310201" y="2609645"/>
              <a:ext cx="361673" cy="570065"/>
              <a:chOff x="1620532" y="2740711"/>
              <a:chExt cx="745257" cy="1174666"/>
            </a:xfrm>
          </p:grpSpPr>
          <p:sp>
            <p:nvSpPr>
              <p:cNvPr id="72" name="Google Shape;450;p25">
                <a:extLst>
                  <a:ext uri="{FF2B5EF4-FFF2-40B4-BE49-F238E27FC236}">
                    <a16:creationId xmlns:a16="http://schemas.microsoft.com/office/drawing/2014/main" id="{2E7889B9-67D5-4958-81F9-3494D22CD05C}"/>
                  </a:ext>
                </a:extLst>
              </p:cNvPr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1;p25">
                <a:extLst>
                  <a:ext uri="{FF2B5EF4-FFF2-40B4-BE49-F238E27FC236}">
                    <a16:creationId xmlns:a16="http://schemas.microsoft.com/office/drawing/2014/main" id="{35A731F1-42B8-4630-9283-2C06B31A851D}"/>
                  </a:ext>
                </a:extLst>
              </p:cNvPr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2;p25">
                <a:extLst>
                  <a:ext uri="{FF2B5EF4-FFF2-40B4-BE49-F238E27FC236}">
                    <a16:creationId xmlns:a16="http://schemas.microsoft.com/office/drawing/2014/main" id="{535C9DED-77A3-45C0-8813-F67B313FA7F6}"/>
                  </a:ext>
                </a:extLst>
              </p:cNvPr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53;p25">
                <a:extLst>
                  <a:ext uri="{FF2B5EF4-FFF2-40B4-BE49-F238E27FC236}">
                    <a16:creationId xmlns:a16="http://schemas.microsoft.com/office/drawing/2014/main" id="{B080C70A-1AEC-496E-9243-8F34AA21828A}"/>
                  </a:ext>
                </a:extLst>
              </p:cNvPr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54;p25">
                <a:extLst>
                  <a:ext uri="{FF2B5EF4-FFF2-40B4-BE49-F238E27FC236}">
                    <a16:creationId xmlns:a16="http://schemas.microsoft.com/office/drawing/2014/main" id="{7557EB9A-81D0-4C26-8F11-601DD84BBF5B}"/>
                  </a:ext>
                </a:extLst>
              </p:cNvPr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455;p25">
              <a:extLst>
                <a:ext uri="{FF2B5EF4-FFF2-40B4-BE49-F238E27FC236}">
                  <a16:creationId xmlns:a16="http://schemas.microsoft.com/office/drawing/2014/main" id="{DA67C729-07AB-4C5F-97E8-2A4F9E815FCC}"/>
                </a:ext>
              </a:extLst>
            </p:cNvPr>
            <p:cNvGrpSpPr/>
            <p:nvPr/>
          </p:nvGrpSpPr>
          <p:grpSpPr>
            <a:xfrm>
              <a:off x="2472120" y="2609645"/>
              <a:ext cx="361654" cy="570065"/>
              <a:chOff x="188982" y="2740711"/>
              <a:chExt cx="745218" cy="1174666"/>
            </a:xfrm>
          </p:grpSpPr>
          <p:sp>
            <p:nvSpPr>
              <p:cNvPr id="63" name="Google Shape;456;p25">
                <a:extLst>
                  <a:ext uri="{FF2B5EF4-FFF2-40B4-BE49-F238E27FC236}">
                    <a16:creationId xmlns:a16="http://schemas.microsoft.com/office/drawing/2014/main" id="{61373626-CA18-4081-A05B-6F85251CFB0B}"/>
                  </a:ext>
                </a:extLst>
              </p:cNvPr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7;p25">
                <a:extLst>
                  <a:ext uri="{FF2B5EF4-FFF2-40B4-BE49-F238E27FC236}">
                    <a16:creationId xmlns:a16="http://schemas.microsoft.com/office/drawing/2014/main" id="{E3E0E46A-9C6F-49A9-93EF-B98AF9CA0776}"/>
                  </a:ext>
                </a:extLst>
              </p:cNvPr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8;p25">
                <a:extLst>
                  <a:ext uri="{FF2B5EF4-FFF2-40B4-BE49-F238E27FC236}">
                    <a16:creationId xmlns:a16="http://schemas.microsoft.com/office/drawing/2014/main" id="{590F199D-56CA-4A81-B748-EF37C5ED94E0}"/>
                  </a:ext>
                </a:extLst>
              </p:cNvPr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9;p25">
                <a:extLst>
                  <a:ext uri="{FF2B5EF4-FFF2-40B4-BE49-F238E27FC236}">
                    <a16:creationId xmlns:a16="http://schemas.microsoft.com/office/drawing/2014/main" id="{D8C0C602-267B-43E7-958E-94BB2F627767}"/>
                  </a:ext>
                </a:extLst>
              </p:cNvPr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60;p25">
                <a:extLst>
                  <a:ext uri="{FF2B5EF4-FFF2-40B4-BE49-F238E27FC236}">
                    <a16:creationId xmlns:a16="http://schemas.microsoft.com/office/drawing/2014/main" id="{DA294D18-1937-4102-9FA9-486DA27C0BD9}"/>
                  </a:ext>
                </a:extLst>
              </p:cNvPr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" name="Google Shape;75;p12">
            <a:extLst>
              <a:ext uri="{FF2B5EF4-FFF2-40B4-BE49-F238E27FC236}">
                <a16:creationId xmlns:a16="http://schemas.microsoft.com/office/drawing/2014/main" id="{7EC77ABD-B5B8-457F-9CDD-ABA5FFF80134}"/>
              </a:ext>
            </a:extLst>
          </p:cNvPr>
          <p:cNvSpPr txBox="1">
            <a:spLocks/>
          </p:cNvSpPr>
          <p:nvPr/>
        </p:nvSpPr>
        <p:spPr>
          <a:xfrm>
            <a:off x="855274" y="1509925"/>
            <a:ext cx="4153141" cy="2199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MX" sz="1200" b="1" dirty="0">
              <a:solidFill>
                <a:schemeClr val="bg1"/>
              </a:solidFill>
              <a:latin typeface="Quicksand Light"/>
              <a:sym typeface="Quicksand Light"/>
            </a:endParaRP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  <a:sym typeface="Quicksand Light"/>
              </a:rPr>
              <a:t>Importar Imágenes </a:t>
            </a:r>
          </a:p>
          <a:p>
            <a:endParaRPr lang="es-MX" sz="1200" b="1" dirty="0">
              <a:solidFill>
                <a:schemeClr val="bg1"/>
              </a:solidFill>
              <a:latin typeface="Quicksand Light"/>
              <a:sym typeface="Quicksand Light"/>
            </a:endParaRP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  <a:sym typeface="Quicksand Light"/>
              </a:rPr>
              <a:t>Pasar las listas de formato Excel a formato de lista</a:t>
            </a: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  <a:sym typeface="Quicksand Light"/>
              </a:rPr>
              <a:t>(con la clase de Pandas nos fue mas fácil hacerlo)</a:t>
            </a:r>
          </a:p>
          <a:p>
            <a:endParaRPr lang="es-MX" sz="1200" b="1" dirty="0">
              <a:solidFill>
                <a:schemeClr val="bg1"/>
              </a:solidFill>
              <a:latin typeface="Quicksand Light"/>
              <a:sym typeface="Quicksand Light"/>
            </a:endParaRP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  <a:sym typeface="Quicksand Light"/>
              </a:rPr>
              <a:t>El que fuera apareciendo la letra y desapareciendo la línea.</a:t>
            </a:r>
          </a:p>
          <a:p>
            <a:endParaRPr lang="es-MX" sz="1200" b="1" dirty="0">
              <a:solidFill>
                <a:schemeClr val="bg1"/>
              </a:solidFill>
              <a:latin typeface="Quicksand Light"/>
              <a:sym typeface="Quicksand Light"/>
            </a:endParaRP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  <a:sym typeface="Quicksand Light"/>
              </a:rPr>
              <a:t>Cuando se realizo el código los pasos se hicieron por separado y el juntarlos tomo tiempo</a:t>
            </a:r>
          </a:p>
          <a:p>
            <a:endParaRPr lang="es-MX" sz="1200" b="1" dirty="0">
              <a:solidFill>
                <a:schemeClr val="bg1"/>
              </a:solidFill>
              <a:latin typeface="Quicksand Light"/>
              <a:sym typeface="Quicksand Light"/>
            </a:endParaRPr>
          </a:p>
          <a:p>
            <a:endParaRPr lang="es-MX" sz="1200" b="1" dirty="0">
              <a:solidFill>
                <a:schemeClr val="bg1"/>
              </a:solidFill>
              <a:latin typeface="Quicksand Light"/>
              <a:sym typeface="Quicksand Light"/>
            </a:endParaRPr>
          </a:p>
          <a:p>
            <a:endParaRPr lang="es-MX" sz="1200" b="1" dirty="0"/>
          </a:p>
          <a:p>
            <a:endParaRPr lang="es-MX" sz="1200" b="1" dirty="0"/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8724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EB3562-516E-42B9-8BF8-23B048C1E8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EB3562-516E-42B9-8BF8-23B048C1E8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" name="Google Shape;423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5AE42-6747-4EA2-8FA5-10A8FFB4357A}"/>
              </a:ext>
            </a:extLst>
          </p:cNvPr>
          <p:cNvSpPr/>
          <p:nvPr/>
        </p:nvSpPr>
        <p:spPr>
          <a:xfrm>
            <a:off x="-86903" y="536273"/>
            <a:ext cx="540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3600" b="1" dirty="0">
                <a:solidFill>
                  <a:schemeClr val="lt1"/>
                </a:solidFill>
                <a:latin typeface="Atma"/>
                <a:ea typeface="Quicksand Light"/>
                <a:cs typeface="Atma"/>
                <a:sym typeface="Quicksand Light"/>
              </a:rPr>
              <a:t>Next S</a:t>
            </a:r>
            <a:r>
              <a:rPr lang="en-US" sz="3600" b="1" dirty="0" err="1">
                <a:solidFill>
                  <a:schemeClr val="lt1"/>
                </a:solidFill>
                <a:latin typeface="Atma"/>
                <a:ea typeface="Quicksand Light"/>
                <a:cs typeface="Atma"/>
                <a:sym typeface="Quicksand Light"/>
              </a:rPr>
              <a:t>teps</a:t>
            </a:r>
            <a:r>
              <a:rPr lang="en-US" sz="3600" b="1" dirty="0">
                <a:solidFill>
                  <a:schemeClr val="lt1"/>
                </a:solidFill>
                <a:latin typeface="Atma"/>
                <a:ea typeface="Quicksand Light"/>
                <a:cs typeface="Atma"/>
                <a:sym typeface="Quicksand Light"/>
              </a:rPr>
              <a:t>… </a:t>
            </a:r>
            <a:endParaRPr lang="es-MX" sz="3600" dirty="0"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97" name="Google Shape;75;p12">
            <a:extLst>
              <a:ext uri="{FF2B5EF4-FFF2-40B4-BE49-F238E27FC236}">
                <a16:creationId xmlns:a16="http://schemas.microsoft.com/office/drawing/2014/main" id="{F6E1F20E-E10D-469A-87DF-B769809DCBE5}"/>
              </a:ext>
            </a:extLst>
          </p:cNvPr>
          <p:cNvSpPr txBox="1">
            <a:spLocks/>
          </p:cNvSpPr>
          <p:nvPr/>
        </p:nvSpPr>
        <p:spPr>
          <a:xfrm>
            <a:off x="1190268" y="1870812"/>
            <a:ext cx="3776501" cy="17102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200" b="1" dirty="0">
                <a:solidFill>
                  <a:schemeClr val="bg1"/>
                </a:solidFill>
                <a:latin typeface="Quicksand Light"/>
                <a:sym typeface="Quicksand Light"/>
              </a:rPr>
              <a:t>Mejorar la interfaz de usuario</a:t>
            </a:r>
          </a:p>
          <a:p>
            <a:endParaRPr lang="es-MX" sz="1200" b="1" dirty="0">
              <a:solidFill>
                <a:schemeClr val="bg1"/>
              </a:solidFill>
            </a:endParaRP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</a:rPr>
              <a:t>Buscar la manera de hacer el código en menos líneas.</a:t>
            </a:r>
          </a:p>
          <a:p>
            <a:endParaRPr lang="es-MX" sz="1200" b="1" dirty="0">
              <a:solidFill>
                <a:schemeClr val="bg1"/>
              </a:solidFill>
              <a:latin typeface="Quicksand Light"/>
            </a:endParaRPr>
          </a:p>
          <a:p>
            <a:r>
              <a:rPr lang="es-MX" sz="1200" b="1" dirty="0">
                <a:solidFill>
                  <a:schemeClr val="bg1"/>
                </a:solidFill>
                <a:latin typeface="Quicksand Light"/>
              </a:rPr>
              <a:t>Que las listas de palabras sean extraídas de ciertas paginas de internet y no manualmente </a:t>
            </a:r>
          </a:p>
          <a:p>
            <a:endParaRPr lang="es-MX" sz="1200" b="1" dirty="0"/>
          </a:p>
        </p:txBody>
      </p:sp>
      <p:grpSp>
        <p:nvGrpSpPr>
          <p:cNvPr id="98" name="Google Shape;47;p11">
            <a:extLst>
              <a:ext uri="{FF2B5EF4-FFF2-40B4-BE49-F238E27FC236}">
                <a16:creationId xmlns:a16="http://schemas.microsoft.com/office/drawing/2014/main" id="{15DA22E7-747A-4EEC-BCD2-B11C1ABA475B}"/>
              </a:ext>
            </a:extLst>
          </p:cNvPr>
          <p:cNvGrpSpPr/>
          <p:nvPr/>
        </p:nvGrpSpPr>
        <p:grpSpPr>
          <a:xfrm>
            <a:off x="5951564" y="1647431"/>
            <a:ext cx="1837957" cy="1427239"/>
            <a:chOff x="2860826" y="401530"/>
            <a:chExt cx="2115269" cy="1642581"/>
          </a:xfrm>
        </p:grpSpPr>
        <p:sp>
          <p:nvSpPr>
            <p:cNvPr id="99" name="Google Shape;48;p11">
              <a:extLst>
                <a:ext uri="{FF2B5EF4-FFF2-40B4-BE49-F238E27FC236}">
                  <a16:creationId xmlns:a16="http://schemas.microsoft.com/office/drawing/2014/main" id="{1E6FAB74-4CE2-4FE3-B7FC-2977750090C4}"/>
                </a:ext>
              </a:extLst>
            </p:cNvPr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49;p11">
              <a:extLst>
                <a:ext uri="{FF2B5EF4-FFF2-40B4-BE49-F238E27FC236}">
                  <a16:creationId xmlns:a16="http://schemas.microsoft.com/office/drawing/2014/main" id="{A257BB3B-B3FA-4F1D-BD16-27A77EE8B495}"/>
                </a:ext>
              </a:extLst>
            </p:cNvPr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50;p11">
              <a:extLst>
                <a:ext uri="{FF2B5EF4-FFF2-40B4-BE49-F238E27FC236}">
                  <a16:creationId xmlns:a16="http://schemas.microsoft.com/office/drawing/2014/main" id="{B5D861CA-E31F-481B-B66A-DB6B43DEF7FB}"/>
                </a:ext>
              </a:extLst>
            </p:cNvPr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51;p11">
              <a:extLst>
                <a:ext uri="{FF2B5EF4-FFF2-40B4-BE49-F238E27FC236}">
                  <a16:creationId xmlns:a16="http://schemas.microsoft.com/office/drawing/2014/main" id="{98001B63-808D-472C-98C7-3CAC76BCC489}"/>
                </a:ext>
              </a:extLst>
            </p:cNvPr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52;p11">
              <a:extLst>
                <a:ext uri="{FF2B5EF4-FFF2-40B4-BE49-F238E27FC236}">
                  <a16:creationId xmlns:a16="http://schemas.microsoft.com/office/drawing/2014/main" id="{D9AEFEAE-CA53-40DD-BFC1-48D3C1B59506}"/>
                </a:ext>
              </a:extLst>
            </p:cNvPr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53;p11">
            <a:extLst>
              <a:ext uri="{FF2B5EF4-FFF2-40B4-BE49-F238E27FC236}">
                <a16:creationId xmlns:a16="http://schemas.microsoft.com/office/drawing/2014/main" id="{0C05FFD5-FA73-418A-B531-A0EC4A7013D1}"/>
              </a:ext>
            </a:extLst>
          </p:cNvPr>
          <p:cNvGrpSpPr/>
          <p:nvPr/>
        </p:nvGrpSpPr>
        <p:grpSpPr>
          <a:xfrm>
            <a:off x="5490264" y="2765428"/>
            <a:ext cx="2760511" cy="1383992"/>
            <a:chOff x="2819969" y="4365386"/>
            <a:chExt cx="1694813" cy="849700"/>
          </a:xfrm>
        </p:grpSpPr>
        <p:sp>
          <p:nvSpPr>
            <p:cNvPr id="105" name="Google Shape;54;p11">
              <a:extLst>
                <a:ext uri="{FF2B5EF4-FFF2-40B4-BE49-F238E27FC236}">
                  <a16:creationId xmlns:a16="http://schemas.microsoft.com/office/drawing/2014/main" id="{7464C8BC-3068-4671-AF39-8ACD77CFCE32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55;p11">
              <a:extLst>
                <a:ext uri="{FF2B5EF4-FFF2-40B4-BE49-F238E27FC236}">
                  <a16:creationId xmlns:a16="http://schemas.microsoft.com/office/drawing/2014/main" id="{CE7E9D72-01BB-4FB1-82D2-378C25779366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56;p11">
              <a:extLst>
                <a:ext uri="{FF2B5EF4-FFF2-40B4-BE49-F238E27FC236}">
                  <a16:creationId xmlns:a16="http://schemas.microsoft.com/office/drawing/2014/main" id="{32135080-0A61-4E93-B98B-10AA13F6C96D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57;p11">
            <a:extLst>
              <a:ext uri="{FF2B5EF4-FFF2-40B4-BE49-F238E27FC236}">
                <a16:creationId xmlns:a16="http://schemas.microsoft.com/office/drawing/2014/main" id="{6F7F2899-3345-4240-BBFB-F3CAF541B4DF}"/>
              </a:ext>
            </a:extLst>
          </p:cNvPr>
          <p:cNvGrpSpPr/>
          <p:nvPr/>
        </p:nvGrpSpPr>
        <p:grpSpPr>
          <a:xfrm>
            <a:off x="7784795" y="1038318"/>
            <a:ext cx="635108" cy="1001050"/>
            <a:chOff x="1620532" y="2740711"/>
            <a:chExt cx="745257" cy="1174666"/>
          </a:xfrm>
        </p:grpSpPr>
        <p:sp>
          <p:nvSpPr>
            <p:cNvPr id="109" name="Google Shape;58;p11">
              <a:extLst>
                <a:ext uri="{FF2B5EF4-FFF2-40B4-BE49-F238E27FC236}">
                  <a16:creationId xmlns:a16="http://schemas.microsoft.com/office/drawing/2014/main" id="{C8CE045E-F15E-4B52-B26C-0411EE5790D8}"/>
                </a:ext>
              </a:extLst>
            </p:cNvPr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59;p11">
              <a:extLst>
                <a:ext uri="{FF2B5EF4-FFF2-40B4-BE49-F238E27FC236}">
                  <a16:creationId xmlns:a16="http://schemas.microsoft.com/office/drawing/2014/main" id="{5C4E16DE-9BF6-485E-96BA-6C6ED6B1FEE8}"/>
                </a:ext>
              </a:extLst>
            </p:cNvPr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60;p11">
              <a:extLst>
                <a:ext uri="{FF2B5EF4-FFF2-40B4-BE49-F238E27FC236}">
                  <a16:creationId xmlns:a16="http://schemas.microsoft.com/office/drawing/2014/main" id="{81CAF8FB-A5BA-4EB2-A66E-318577163532}"/>
                </a:ext>
              </a:extLst>
            </p:cNvPr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61;p11">
              <a:extLst>
                <a:ext uri="{FF2B5EF4-FFF2-40B4-BE49-F238E27FC236}">
                  <a16:creationId xmlns:a16="http://schemas.microsoft.com/office/drawing/2014/main" id="{5E17CAF1-F67B-4E81-B9C4-75CFFBD33F70}"/>
                </a:ext>
              </a:extLst>
            </p:cNvPr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62;p11">
              <a:extLst>
                <a:ext uri="{FF2B5EF4-FFF2-40B4-BE49-F238E27FC236}">
                  <a16:creationId xmlns:a16="http://schemas.microsoft.com/office/drawing/2014/main" id="{B400B45C-0F22-4F2A-BFBF-4DC2F6C9CAD3}"/>
                </a:ext>
              </a:extLst>
            </p:cNvPr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63;p11">
            <a:extLst>
              <a:ext uri="{FF2B5EF4-FFF2-40B4-BE49-F238E27FC236}">
                <a16:creationId xmlns:a16="http://schemas.microsoft.com/office/drawing/2014/main" id="{553C6FC2-C0F9-4C90-8203-12B4896A8A89}"/>
              </a:ext>
            </a:extLst>
          </p:cNvPr>
          <p:cNvGrpSpPr/>
          <p:nvPr/>
        </p:nvGrpSpPr>
        <p:grpSpPr>
          <a:xfrm>
            <a:off x="5321178" y="1038318"/>
            <a:ext cx="635075" cy="1001050"/>
            <a:chOff x="188982" y="2740711"/>
            <a:chExt cx="745218" cy="1174666"/>
          </a:xfrm>
        </p:grpSpPr>
        <p:sp>
          <p:nvSpPr>
            <p:cNvPr id="115" name="Google Shape;64;p11">
              <a:extLst>
                <a:ext uri="{FF2B5EF4-FFF2-40B4-BE49-F238E27FC236}">
                  <a16:creationId xmlns:a16="http://schemas.microsoft.com/office/drawing/2014/main" id="{7AE6397B-80AD-4214-B613-0C02519253E7}"/>
                </a:ext>
              </a:extLst>
            </p:cNvPr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65;p11">
              <a:extLst>
                <a:ext uri="{FF2B5EF4-FFF2-40B4-BE49-F238E27FC236}">
                  <a16:creationId xmlns:a16="http://schemas.microsoft.com/office/drawing/2014/main" id="{E58A644E-CEE0-4081-842B-78B0FE9BCCFB}"/>
                </a:ext>
              </a:extLst>
            </p:cNvPr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66;p11">
              <a:extLst>
                <a:ext uri="{FF2B5EF4-FFF2-40B4-BE49-F238E27FC236}">
                  <a16:creationId xmlns:a16="http://schemas.microsoft.com/office/drawing/2014/main" id="{5C46454B-DFFF-4295-A3C0-050BFFA4B8A2}"/>
                </a:ext>
              </a:extLst>
            </p:cNvPr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67;p11">
              <a:extLst>
                <a:ext uri="{FF2B5EF4-FFF2-40B4-BE49-F238E27FC236}">
                  <a16:creationId xmlns:a16="http://schemas.microsoft.com/office/drawing/2014/main" id="{DC8F81A3-97E2-42FB-ACB2-4436C82B6B57}"/>
                </a:ext>
              </a:extLst>
            </p:cNvPr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68;p11">
              <a:extLst>
                <a:ext uri="{FF2B5EF4-FFF2-40B4-BE49-F238E27FC236}">
                  <a16:creationId xmlns:a16="http://schemas.microsoft.com/office/drawing/2014/main" id="{85B8D5DD-B1B7-4627-BD3E-6066338DAF02}"/>
                </a:ext>
              </a:extLst>
            </p:cNvPr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90;p12">
            <a:extLst>
              <a:ext uri="{FF2B5EF4-FFF2-40B4-BE49-F238E27FC236}">
                <a16:creationId xmlns:a16="http://schemas.microsoft.com/office/drawing/2014/main" id="{7304DBC2-E143-4AE7-A746-63988F26F311}"/>
              </a:ext>
            </a:extLst>
          </p:cNvPr>
          <p:cNvGrpSpPr/>
          <p:nvPr/>
        </p:nvGrpSpPr>
        <p:grpSpPr>
          <a:xfrm>
            <a:off x="6572926" y="603404"/>
            <a:ext cx="676734" cy="678124"/>
            <a:chOff x="2893887" y="2547824"/>
            <a:chExt cx="1212350" cy="1214840"/>
          </a:xfrm>
        </p:grpSpPr>
        <p:sp>
          <p:nvSpPr>
            <p:cNvPr id="121" name="Google Shape;91;p12">
              <a:extLst>
                <a:ext uri="{FF2B5EF4-FFF2-40B4-BE49-F238E27FC236}">
                  <a16:creationId xmlns:a16="http://schemas.microsoft.com/office/drawing/2014/main" id="{31237868-7F6E-488C-A234-C9ACBB7A4B09}"/>
                </a:ext>
              </a:extLst>
            </p:cNvPr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2;p12">
              <a:extLst>
                <a:ext uri="{FF2B5EF4-FFF2-40B4-BE49-F238E27FC236}">
                  <a16:creationId xmlns:a16="http://schemas.microsoft.com/office/drawing/2014/main" id="{A9167091-5506-4E8B-9D0C-DE53291AA9B1}"/>
                </a:ext>
              </a:extLst>
            </p:cNvPr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3;p12">
              <a:extLst>
                <a:ext uri="{FF2B5EF4-FFF2-40B4-BE49-F238E27FC236}">
                  <a16:creationId xmlns:a16="http://schemas.microsoft.com/office/drawing/2014/main" id="{2F6B78B8-141B-4665-A366-9B10EC29C94B}"/>
                </a:ext>
              </a:extLst>
            </p:cNvPr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4;p12">
              <a:extLst>
                <a:ext uri="{FF2B5EF4-FFF2-40B4-BE49-F238E27FC236}">
                  <a16:creationId xmlns:a16="http://schemas.microsoft.com/office/drawing/2014/main" id="{D56A9069-5F04-47BB-B504-A9735639A5DF}"/>
                </a:ext>
              </a:extLst>
            </p:cNvPr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8069C6-F173-42F7-940A-7B7E76E803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8877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Slide" r:id="rId5" imgW="592" imgH="595" progId="TCLayout.ActiveDocument.1">
                  <p:embed/>
                </p:oleObj>
              </mc:Choice>
              <mc:Fallback>
                <p:oleObj name="think-cell Slide" r:id="rId5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" name="Google Shape;717;p34"/>
          <p:cNvSpPr txBox="1">
            <a:spLocks noGrp="1"/>
          </p:cNvSpPr>
          <p:nvPr>
            <p:ph type="title"/>
          </p:nvPr>
        </p:nvSpPr>
        <p:spPr>
          <a:xfrm>
            <a:off x="964541" y="1590368"/>
            <a:ext cx="4670783" cy="12509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/>
              <a:t>Prueba</a:t>
            </a:r>
            <a:r>
              <a:rPr lang="en-US" sz="5400" dirty="0"/>
              <a:t> </a:t>
            </a:r>
            <a:r>
              <a:rPr lang="en-US" sz="5400" dirty="0" err="1"/>
              <a:t>tus</a:t>
            </a:r>
            <a:r>
              <a:rPr lang="en-US" sz="5400" dirty="0"/>
              <a:t> </a:t>
            </a:r>
            <a:r>
              <a:rPr lang="en-US" sz="5400" dirty="0" err="1"/>
              <a:t>habilidades</a:t>
            </a:r>
            <a:r>
              <a:rPr lang="en-US" sz="5400" dirty="0"/>
              <a:t> !</a:t>
            </a:r>
            <a:endParaRPr sz="5400" dirty="0"/>
          </a:p>
        </p:txBody>
      </p:sp>
      <p:sp>
        <p:nvSpPr>
          <p:cNvPr id="30" name="Google Shape;748;p35">
            <a:extLst>
              <a:ext uri="{FF2B5EF4-FFF2-40B4-BE49-F238E27FC236}">
                <a16:creationId xmlns:a16="http://schemas.microsoft.com/office/drawing/2014/main" id="{FBB17AEC-563B-4115-9C49-008757AF0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8293" y="3775966"/>
            <a:ext cx="4670783" cy="599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/>
              <a:t>Por Jose Maria y Marian</a:t>
            </a:r>
            <a:endParaRPr sz="3200" dirty="0"/>
          </a:p>
        </p:txBody>
      </p:sp>
      <p:sp>
        <p:nvSpPr>
          <p:cNvPr id="719" name="Google Shape;719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1" name="Google Shape;47;p11">
            <a:extLst>
              <a:ext uri="{FF2B5EF4-FFF2-40B4-BE49-F238E27FC236}">
                <a16:creationId xmlns:a16="http://schemas.microsoft.com/office/drawing/2014/main" id="{64842F5E-2608-4BFA-B474-5C3B03B5BF49}"/>
              </a:ext>
            </a:extLst>
          </p:cNvPr>
          <p:cNvGrpSpPr/>
          <p:nvPr/>
        </p:nvGrpSpPr>
        <p:grpSpPr>
          <a:xfrm>
            <a:off x="6050802" y="1144511"/>
            <a:ext cx="1837957" cy="1427239"/>
            <a:chOff x="2860826" y="401530"/>
            <a:chExt cx="2115269" cy="1642581"/>
          </a:xfrm>
        </p:grpSpPr>
        <p:sp>
          <p:nvSpPr>
            <p:cNvPr id="32" name="Google Shape;48;p11">
              <a:extLst>
                <a:ext uri="{FF2B5EF4-FFF2-40B4-BE49-F238E27FC236}">
                  <a16:creationId xmlns:a16="http://schemas.microsoft.com/office/drawing/2014/main" id="{471B76CD-860E-4679-9E34-ACAC9D64F4D3}"/>
                </a:ext>
              </a:extLst>
            </p:cNvPr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9;p11">
              <a:extLst>
                <a:ext uri="{FF2B5EF4-FFF2-40B4-BE49-F238E27FC236}">
                  <a16:creationId xmlns:a16="http://schemas.microsoft.com/office/drawing/2014/main" id="{AD8152C0-C1F7-42DB-B3AD-4ED4CCABF696}"/>
                </a:ext>
              </a:extLst>
            </p:cNvPr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0;p11">
              <a:extLst>
                <a:ext uri="{FF2B5EF4-FFF2-40B4-BE49-F238E27FC236}">
                  <a16:creationId xmlns:a16="http://schemas.microsoft.com/office/drawing/2014/main" id="{1FBBF2E9-2913-45B4-8B60-4942CB3C1ED9}"/>
                </a:ext>
              </a:extLst>
            </p:cNvPr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1;p11">
              <a:extLst>
                <a:ext uri="{FF2B5EF4-FFF2-40B4-BE49-F238E27FC236}">
                  <a16:creationId xmlns:a16="http://schemas.microsoft.com/office/drawing/2014/main" id="{F9DD1283-CF8B-487B-9E1D-283AFE3138CD}"/>
                </a:ext>
              </a:extLst>
            </p:cNvPr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2;p11">
              <a:extLst>
                <a:ext uri="{FF2B5EF4-FFF2-40B4-BE49-F238E27FC236}">
                  <a16:creationId xmlns:a16="http://schemas.microsoft.com/office/drawing/2014/main" id="{F0F32AC0-4FE7-4A05-A65C-43FAD011BBC2}"/>
                </a:ext>
              </a:extLst>
            </p:cNvPr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53;p11">
            <a:extLst>
              <a:ext uri="{FF2B5EF4-FFF2-40B4-BE49-F238E27FC236}">
                <a16:creationId xmlns:a16="http://schemas.microsoft.com/office/drawing/2014/main" id="{6458F038-C97B-4E98-A9A6-8C3F6DEB2757}"/>
              </a:ext>
            </a:extLst>
          </p:cNvPr>
          <p:cNvGrpSpPr/>
          <p:nvPr/>
        </p:nvGrpSpPr>
        <p:grpSpPr>
          <a:xfrm>
            <a:off x="5589502" y="2262508"/>
            <a:ext cx="2760511" cy="1383992"/>
            <a:chOff x="2819969" y="4365386"/>
            <a:chExt cx="1694813" cy="849700"/>
          </a:xfrm>
        </p:grpSpPr>
        <p:sp>
          <p:nvSpPr>
            <p:cNvPr id="38" name="Google Shape;54;p11">
              <a:extLst>
                <a:ext uri="{FF2B5EF4-FFF2-40B4-BE49-F238E27FC236}">
                  <a16:creationId xmlns:a16="http://schemas.microsoft.com/office/drawing/2014/main" id="{6B815FA5-BA0F-43DF-B2F0-FC4BB857F657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5;p11">
              <a:extLst>
                <a:ext uri="{FF2B5EF4-FFF2-40B4-BE49-F238E27FC236}">
                  <a16:creationId xmlns:a16="http://schemas.microsoft.com/office/drawing/2014/main" id="{44F22646-FEFB-491A-9A98-188D73351BA7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6;p11">
              <a:extLst>
                <a:ext uri="{FF2B5EF4-FFF2-40B4-BE49-F238E27FC236}">
                  <a16:creationId xmlns:a16="http://schemas.microsoft.com/office/drawing/2014/main" id="{DE6435D3-D7AB-463E-9E8B-27687194B5E1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57;p11">
            <a:extLst>
              <a:ext uri="{FF2B5EF4-FFF2-40B4-BE49-F238E27FC236}">
                <a16:creationId xmlns:a16="http://schemas.microsoft.com/office/drawing/2014/main" id="{FC85003E-43AF-4176-8F30-CB69A31EDB0C}"/>
              </a:ext>
            </a:extLst>
          </p:cNvPr>
          <p:cNvGrpSpPr/>
          <p:nvPr/>
        </p:nvGrpSpPr>
        <p:grpSpPr>
          <a:xfrm>
            <a:off x="7884033" y="535398"/>
            <a:ext cx="635108" cy="1001050"/>
            <a:chOff x="1620532" y="2740711"/>
            <a:chExt cx="745257" cy="1174666"/>
          </a:xfrm>
        </p:grpSpPr>
        <p:sp>
          <p:nvSpPr>
            <p:cNvPr id="42" name="Google Shape;58;p11">
              <a:extLst>
                <a:ext uri="{FF2B5EF4-FFF2-40B4-BE49-F238E27FC236}">
                  <a16:creationId xmlns:a16="http://schemas.microsoft.com/office/drawing/2014/main" id="{1C173BCC-ECDC-440A-AF09-1CB48E3114C6}"/>
                </a:ext>
              </a:extLst>
            </p:cNvPr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9;p11">
              <a:extLst>
                <a:ext uri="{FF2B5EF4-FFF2-40B4-BE49-F238E27FC236}">
                  <a16:creationId xmlns:a16="http://schemas.microsoft.com/office/drawing/2014/main" id="{4C3D3315-FEA5-427A-8922-E838FDE691E7}"/>
                </a:ext>
              </a:extLst>
            </p:cNvPr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0;p11">
              <a:extLst>
                <a:ext uri="{FF2B5EF4-FFF2-40B4-BE49-F238E27FC236}">
                  <a16:creationId xmlns:a16="http://schemas.microsoft.com/office/drawing/2014/main" id="{81A0F2AD-FA34-4453-B02E-8F91FCB48E78}"/>
                </a:ext>
              </a:extLst>
            </p:cNvPr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1;p11">
              <a:extLst>
                <a:ext uri="{FF2B5EF4-FFF2-40B4-BE49-F238E27FC236}">
                  <a16:creationId xmlns:a16="http://schemas.microsoft.com/office/drawing/2014/main" id="{5020CD03-7241-45D5-B3C7-23BE9F3C742C}"/>
                </a:ext>
              </a:extLst>
            </p:cNvPr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2;p11">
              <a:extLst>
                <a:ext uri="{FF2B5EF4-FFF2-40B4-BE49-F238E27FC236}">
                  <a16:creationId xmlns:a16="http://schemas.microsoft.com/office/drawing/2014/main" id="{76D6966B-B8F5-4D99-8454-3970BA72EE34}"/>
                </a:ext>
              </a:extLst>
            </p:cNvPr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63;p11">
            <a:extLst>
              <a:ext uri="{FF2B5EF4-FFF2-40B4-BE49-F238E27FC236}">
                <a16:creationId xmlns:a16="http://schemas.microsoft.com/office/drawing/2014/main" id="{4CB41DF7-D702-4733-B44F-FD587676B89E}"/>
              </a:ext>
            </a:extLst>
          </p:cNvPr>
          <p:cNvGrpSpPr/>
          <p:nvPr/>
        </p:nvGrpSpPr>
        <p:grpSpPr>
          <a:xfrm>
            <a:off x="5420416" y="535398"/>
            <a:ext cx="635075" cy="1001050"/>
            <a:chOff x="188982" y="2740711"/>
            <a:chExt cx="745218" cy="1174666"/>
          </a:xfrm>
        </p:grpSpPr>
        <p:sp>
          <p:nvSpPr>
            <p:cNvPr id="48" name="Google Shape;64;p11">
              <a:extLst>
                <a:ext uri="{FF2B5EF4-FFF2-40B4-BE49-F238E27FC236}">
                  <a16:creationId xmlns:a16="http://schemas.microsoft.com/office/drawing/2014/main" id="{DCAA8F3E-2AF1-44A2-A372-34A7B715B1A8}"/>
                </a:ext>
              </a:extLst>
            </p:cNvPr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5;p11">
              <a:extLst>
                <a:ext uri="{FF2B5EF4-FFF2-40B4-BE49-F238E27FC236}">
                  <a16:creationId xmlns:a16="http://schemas.microsoft.com/office/drawing/2014/main" id="{35BF3FB6-A0A1-4F6E-9832-C03D6710DC65}"/>
                </a:ext>
              </a:extLst>
            </p:cNvPr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6;p11">
              <a:extLst>
                <a:ext uri="{FF2B5EF4-FFF2-40B4-BE49-F238E27FC236}">
                  <a16:creationId xmlns:a16="http://schemas.microsoft.com/office/drawing/2014/main" id="{577BEBFF-0E2B-4924-9FF7-F7B2A86AD389}"/>
                </a:ext>
              </a:extLst>
            </p:cNvPr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7;p11">
              <a:extLst>
                <a:ext uri="{FF2B5EF4-FFF2-40B4-BE49-F238E27FC236}">
                  <a16:creationId xmlns:a16="http://schemas.microsoft.com/office/drawing/2014/main" id="{BF6FE950-FBE2-46A0-AD72-AA39F8B3963B}"/>
                </a:ext>
              </a:extLst>
            </p:cNvPr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8;p11">
              <a:extLst>
                <a:ext uri="{FF2B5EF4-FFF2-40B4-BE49-F238E27FC236}">
                  <a16:creationId xmlns:a16="http://schemas.microsoft.com/office/drawing/2014/main" id="{CE3284FC-1069-436F-8B61-4B4AE5230BF6}"/>
                </a:ext>
              </a:extLst>
            </p:cNvPr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90;p12">
            <a:extLst>
              <a:ext uri="{FF2B5EF4-FFF2-40B4-BE49-F238E27FC236}">
                <a16:creationId xmlns:a16="http://schemas.microsoft.com/office/drawing/2014/main" id="{19D43E30-2101-4194-81A4-181B5DCCC86F}"/>
              </a:ext>
            </a:extLst>
          </p:cNvPr>
          <p:cNvGrpSpPr/>
          <p:nvPr/>
        </p:nvGrpSpPr>
        <p:grpSpPr>
          <a:xfrm>
            <a:off x="6672164" y="100484"/>
            <a:ext cx="676734" cy="678124"/>
            <a:chOff x="2893887" y="2547824"/>
            <a:chExt cx="1212350" cy="1214840"/>
          </a:xfrm>
        </p:grpSpPr>
        <p:sp>
          <p:nvSpPr>
            <p:cNvPr id="54" name="Google Shape;91;p12">
              <a:extLst>
                <a:ext uri="{FF2B5EF4-FFF2-40B4-BE49-F238E27FC236}">
                  <a16:creationId xmlns:a16="http://schemas.microsoft.com/office/drawing/2014/main" id="{17BC7249-7938-493E-AECD-02913747B776}"/>
                </a:ext>
              </a:extLst>
            </p:cNvPr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;p12">
              <a:extLst>
                <a:ext uri="{FF2B5EF4-FFF2-40B4-BE49-F238E27FC236}">
                  <a16:creationId xmlns:a16="http://schemas.microsoft.com/office/drawing/2014/main" id="{8C0DF4E2-1495-44D6-8511-B722495F4C3B}"/>
                </a:ext>
              </a:extLst>
            </p:cNvPr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;p12">
              <a:extLst>
                <a:ext uri="{FF2B5EF4-FFF2-40B4-BE49-F238E27FC236}">
                  <a16:creationId xmlns:a16="http://schemas.microsoft.com/office/drawing/2014/main" id="{935DFE89-78B8-4C0A-BCEB-1974E73FFFB3}"/>
                </a:ext>
              </a:extLst>
            </p:cNvPr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4;p12">
              <a:extLst>
                <a:ext uri="{FF2B5EF4-FFF2-40B4-BE49-F238E27FC236}">
                  <a16:creationId xmlns:a16="http://schemas.microsoft.com/office/drawing/2014/main" id="{4B8D0CB9-4E92-49BF-A8A0-D82E002AFE60}"/>
                </a:ext>
              </a:extLst>
            </p:cNvPr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162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Atma</vt:lpstr>
      <vt:lpstr>Calibri</vt:lpstr>
      <vt:lpstr>Quicksand Light</vt:lpstr>
      <vt:lpstr>Arial</vt:lpstr>
      <vt:lpstr>Moth template</vt:lpstr>
      <vt:lpstr>think-cell Slide</vt:lpstr>
      <vt:lpstr>IRONHACK-ADO</vt:lpstr>
      <vt:lpstr>CATEGORIES</vt:lpstr>
      <vt:lpstr>Acciones a realizar </vt:lpstr>
      <vt:lpstr>RETOS ENFRENTADOS</vt:lpstr>
      <vt:lpstr>PowerPoint Presentation</vt:lpstr>
      <vt:lpstr>Prueba tus habilidades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ULTRAMIND</dc:title>
  <dc:creator>Marian Aguilera Mora</dc:creator>
  <cp:lastModifiedBy>Marian Aguilera Mora</cp:lastModifiedBy>
  <cp:revision>20</cp:revision>
  <dcterms:modified xsi:type="dcterms:W3CDTF">2020-10-24T00:05:42Z</dcterms:modified>
</cp:coreProperties>
</file>