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sldIdLst>
    <p:sldId id="256" r:id="rId2"/>
    <p:sldId id="257" r:id="rId3"/>
    <p:sldId id="273" r:id="rId4"/>
    <p:sldId id="259" r:id="rId5"/>
    <p:sldId id="260" r:id="rId6"/>
    <p:sldId id="261" r:id="rId7"/>
    <p:sldId id="275" r:id="rId8"/>
    <p:sldId id="276" r:id="rId9"/>
    <p:sldId id="278" r:id="rId10"/>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8C32"/>
    <a:srgbClr val="964604"/>
    <a:srgbClr val="FDD1AD"/>
    <a:srgbClr val="FBA965"/>
    <a:srgbClr val="F97D17"/>
    <a:srgbClr val="4C2402"/>
    <a:srgbClr val="FFFFFF"/>
    <a:srgbClr val="525E66"/>
    <a:srgbClr val="DCDCDC"/>
    <a:srgbClr val="8595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F8B45D-2364-49E9-86F8-FD9E74A74677}" v="331" dt="2019-10-23T13:22:23.0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3" autoAdjust="0"/>
    <p:restoredTop sz="94249" autoAdjust="0"/>
  </p:normalViewPr>
  <p:slideViewPr>
    <p:cSldViewPr snapToGrid="0">
      <p:cViewPr varScale="1">
        <p:scale>
          <a:sx n="114" d="100"/>
          <a:sy n="114" d="100"/>
        </p:scale>
        <p:origin x="528" y="10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599F8D-C560-4E56-9AFA-B772D8711DFE}" type="datetimeFigureOut">
              <a:rPr lang="pt-PT" smtClean="0"/>
              <a:t>12/04/2020</a:t>
            </a:fld>
            <a:endParaRPr lang="pt-PT"/>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48BFE5-19C7-4662-BF50-5FBF31791A0C}" type="slidenum">
              <a:rPr lang="pt-PT" smtClean="0"/>
              <a:t>‹nº›</a:t>
            </a:fld>
            <a:endParaRPr lang="pt-PT"/>
          </a:p>
        </p:txBody>
      </p:sp>
    </p:spTree>
    <p:extLst>
      <p:ext uri="{BB962C8B-B14F-4D97-AF65-F5344CB8AC3E}">
        <p14:creationId xmlns:p14="http://schemas.microsoft.com/office/powerpoint/2010/main" val="2965593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en-GB" dirty="0"/>
          </a:p>
        </p:txBody>
      </p:sp>
      <p:sp>
        <p:nvSpPr>
          <p:cNvPr id="4" name="Marcador de Posição do Número do Diapositivo 3"/>
          <p:cNvSpPr>
            <a:spLocks noGrp="1"/>
          </p:cNvSpPr>
          <p:nvPr>
            <p:ph type="sldNum" sz="quarter" idx="5"/>
          </p:nvPr>
        </p:nvSpPr>
        <p:spPr/>
        <p:txBody>
          <a:bodyPr/>
          <a:lstStyle/>
          <a:p>
            <a:fld id="{BA48BFE5-19C7-4662-BF50-5FBF31791A0C}" type="slidenum">
              <a:rPr lang="pt-PT" smtClean="0"/>
              <a:t>5</a:t>
            </a:fld>
            <a:endParaRPr lang="pt-PT"/>
          </a:p>
        </p:txBody>
      </p:sp>
    </p:spTree>
    <p:extLst>
      <p:ext uri="{BB962C8B-B14F-4D97-AF65-F5344CB8AC3E}">
        <p14:creationId xmlns:p14="http://schemas.microsoft.com/office/powerpoint/2010/main" val="2303574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en-GB" dirty="0"/>
          </a:p>
        </p:txBody>
      </p:sp>
      <p:sp>
        <p:nvSpPr>
          <p:cNvPr id="4" name="Marcador de Posição do Número do Diapositivo 3"/>
          <p:cNvSpPr>
            <a:spLocks noGrp="1"/>
          </p:cNvSpPr>
          <p:nvPr>
            <p:ph type="sldNum" sz="quarter" idx="5"/>
          </p:nvPr>
        </p:nvSpPr>
        <p:spPr/>
        <p:txBody>
          <a:bodyPr/>
          <a:lstStyle/>
          <a:p>
            <a:fld id="{BA48BFE5-19C7-4662-BF50-5FBF31791A0C}" type="slidenum">
              <a:rPr lang="pt-PT" smtClean="0"/>
              <a:t>6</a:t>
            </a:fld>
            <a:endParaRPr lang="pt-PT"/>
          </a:p>
        </p:txBody>
      </p:sp>
    </p:spTree>
    <p:extLst>
      <p:ext uri="{BB962C8B-B14F-4D97-AF65-F5344CB8AC3E}">
        <p14:creationId xmlns:p14="http://schemas.microsoft.com/office/powerpoint/2010/main" val="4042731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en-GB" dirty="0"/>
          </a:p>
        </p:txBody>
      </p:sp>
      <p:sp>
        <p:nvSpPr>
          <p:cNvPr id="4" name="Marcador de Posição do Número do Diapositivo 3"/>
          <p:cNvSpPr>
            <a:spLocks noGrp="1"/>
          </p:cNvSpPr>
          <p:nvPr>
            <p:ph type="sldNum" sz="quarter" idx="5"/>
          </p:nvPr>
        </p:nvSpPr>
        <p:spPr/>
        <p:txBody>
          <a:bodyPr/>
          <a:lstStyle/>
          <a:p>
            <a:fld id="{BA48BFE5-19C7-4662-BF50-5FBF31791A0C}" type="slidenum">
              <a:rPr lang="pt-PT" smtClean="0"/>
              <a:t>7</a:t>
            </a:fld>
            <a:endParaRPr lang="pt-PT"/>
          </a:p>
        </p:txBody>
      </p:sp>
    </p:spTree>
    <p:extLst>
      <p:ext uri="{BB962C8B-B14F-4D97-AF65-F5344CB8AC3E}">
        <p14:creationId xmlns:p14="http://schemas.microsoft.com/office/powerpoint/2010/main" val="501285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en-GB" dirty="0"/>
          </a:p>
        </p:txBody>
      </p:sp>
      <p:sp>
        <p:nvSpPr>
          <p:cNvPr id="4" name="Marcador de Posição do Número do Diapositivo 3"/>
          <p:cNvSpPr>
            <a:spLocks noGrp="1"/>
          </p:cNvSpPr>
          <p:nvPr>
            <p:ph type="sldNum" sz="quarter" idx="5"/>
          </p:nvPr>
        </p:nvSpPr>
        <p:spPr/>
        <p:txBody>
          <a:bodyPr/>
          <a:lstStyle/>
          <a:p>
            <a:fld id="{BA48BFE5-19C7-4662-BF50-5FBF31791A0C}" type="slidenum">
              <a:rPr lang="pt-PT" smtClean="0"/>
              <a:t>8</a:t>
            </a:fld>
            <a:endParaRPr lang="pt-PT"/>
          </a:p>
        </p:txBody>
      </p:sp>
    </p:spTree>
    <p:extLst>
      <p:ext uri="{BB962C8B-B14F-4D97-AF65-F5344CB8AC3E}">
        <p14:creationId xmlns:p14="http://schemas.microsoft.com/office/powerpoint/2010/main" val="1748855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en-GB" dirty="0"/>
          </a:p>
        </p:txBody>
      </p:sp>
      <p:sp>
        <p:nvSpPr>
          <p:cNvPr id="4" name="Marcador de Posição do Número do Diapositivo 3"/>
          <p:cNvSpPr>
            <a:spLocks noGrp="1"/>
          </p:cNvSpPr>
          <p:nvPr>
            <p:ph type="sldNum" sz="quarter" idx="5"/>
          </p:nvPr>
        </p:nvSpPr>
        <p:spPr/>
        <p:txBody>
          <a:bodyPr/>
          <a:lstStyle/>
          <a:p>
            <a:fld id="{BA48BFE5-19C7-4662-BF50-5FBF31791A0C}" type="slidenum">
              <a:rPr lang="pt-PT" smtClean="0"/>
              <a:t>9</a:t>
            </a:fld>
            <a:endParaRPr lang="pt-PT"/>
          </a:p>
        </p:txBody>
      </p:sp>
    </p:spTree>
    <p:extLst>
      <p:ext uri="{BB962C8B-B14F-4D97-AF65-F5344CB8AC3E}">
        <p14:creationId xmlns:p14="http://schemas.microsoft.com/office/powerpoint/2010/main" val="2663267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F05FE6-8159-4089-A4CD-3667567D3FAA}"/>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pt-PT"/>
          </a:p>
        </p:txBody>
      </p:sp>
      <p:sp>
        <p:nvSpPr>
          <p:cNvPr id="3" name="Subtítulo 2">
            <a:extLst>
              <a:ext uri="{FF2B5EF4-FFF2-40B4-BE49-F238E27FC236}">
                <a16:creationId xmlns:a16="http://schemas.microsoft.com/office/drawing/2014/main" id="{389BEC39-780D-416D-A967-E4B4D2BCDA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pt-PT"/>
          </a:p>
        </p:txBody>
      </p:sp>
      <p:sp>
        <p:nvSpPr>
          <p:cNvPr id="4" name="Espaço Reservado para Data 3">
            <a:extLst>
              <a:ext uri="{FF2B5EF4-FFF2-40B4-BE49-F238E27FC236}">
                <a16:creationId xmlns:a16="http://schemas.microsoft.com/office/drawing/2014/main" id="{E2A5D461-C85D-4A2F-BC48-C8D7C01D2CD6}"/>
              </a:ext>
            </a:extLst>
          </p:cNvPr>
          <p:cNvSpPr>
            <a:spLocks noGrp="1"/>
          </p:cNvSpPr>
          <p:nvPr>
            <p:ph type="dt" sz="half" idx="10"/>
          </p:nvPr>
        </p:nvSpPr>
        <p:spPr/>
        <p:txBody>
          <a:bodyPr/>
          <a:lstStyle/>
          <a:p>
            <a:fld id="{16AA6C18-A35B-439B-AD23-99ACD10A94C9}" type="datetime1">
              <a:rPr lang="pt-PT" smtClean="0"/>
              <a:t>12/04/2020</a:t>
            </a:fld>
            <a:endParaRPr lang="pt-PT"/>
          </a:p>
        </p:txBody>
      </p:sp>
      <p:sp>
        <p:nvSpPr>
          <p:cNvPr id="5" name="Espaço Reservado para Rodapé 4">
            <a:extLst>
              <a:ext uri="{FF2B5EF4-FFF2-40B4-BE49-F238E27FC236}">
                <a16:creationId xmlns:a16="http://schemas.microsoft.com/office/drawing/2014/main" id="{8E91FEA7-5BC8-4B7C-B99D-A63C2F768DC6}"/>
              </a:ext>
            </a:extLst>
          </p:cNvPr>
          <p:cNvSpPr>
            <a:spLocks noGrp="1"/>
          </p:cNvSpPr>
          <p:nvPr>
            <p:ph type="ftr" sz="quarter" idx="11"/>
          </p:nvPr>
        </p:nvSpPr>
        <p:spPr/>
        <p:txBody>
          <a:bodyPr/>
          <a:lstStyle/>
          <a:p>
            <a:endParaRPr lang="pt-PT"/>
          </a:p>
        </p:txBody>
      </p:sp>
      <p:sp>
        <p:nvSpPr>
          <p:cNvPr id="6" name="Espaço Reservado para Número de Slide 5">
            <a:extLst>
              <a:ext uri="{FF2B5EF4-FFF2-40B4-BE49-F238E27FC236}">
                <a16:creationId xmlns:a16="http://schemas.microsoft.com/office/drawing/2014/main" id="{334ED01E-6631-402C-95FA-19CA9DA1ED1F}"/>
              </a:ext>
            </a:extLst>
          </p:cNvPr>
          <p:cNvSpPr>
            <a:spLocks noGrp="1"/>
          </p:cNvSpPr>
          <p:nvPr>
            <p:ph type="sldNum" sz="quarter" idx="12"/>
          </p:nvPr>
        </p:nvSpPr>
        <p:spPr/>
        <p:txBody>
          <a:bodyPr/>
          <a:lstStyle/>
          <a:p>
            <a:fld id="{B9DA65C2-AA85-41AA-BE7E-DA97C9DA5FA8}" type="slidenum">
              <a:rPr lang="pt-PT" smtClean="0"/>
              <a:t>‹nº›</a:t>
            </a:fld>
            <a:endParaRPr lang="pt-PT"/>
          </a:p>
        </p:txBody>
      </p:sp>
    </p:spTree>
    <p:extLst>
      <p:ext uri="{BB962C8B-B14F-4D97-AF65-F5344CB8AC3E}">
        <p14:creationId xmlns:p14="http://schemas.microsoft.com/office/powerpoint/2010/main" val="2631350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6D84B9-F9AE-4541-9334-E8744E37F98E}"/>
              </a:ext>
            </a:extLst>
          </p:cNvPr>
          <p:cNvSpPr>
            <a:spLocks noGrp="1"/>
          </p:cNvSpPr>
          <p:nvPr>
            <p:ph type="title"/>
          </p:nvPr>
        </p:nvSpPr>
        <p:spPr/>
        <p:txBody>
          <a:bodyPr/>
          <a:lstStyle/>
          <a:p>
            <a:r>
              <a:rPr lang="pt-BR"/>
              <a:t>Clique para editar o título Mestre</a:t>
            </a:r>
            <a:endParaRPr lang="pt-PT"/>
          </a:p>
        </p:txBody>
      </p:sp>
      <p:sp>
        <p:nvSpPr>
          <p:cNvPr id="3" name="Espaço Reservado para Texto Vertical 2">
            <a:extLst>
              <a:ext uri="{FF2B5EF4-FFF2-40B4-BE49-F238E27FC236}">
                <a16:creationId xmlns:a16="http://schemas.microsoft.com/office/drawing/2014/main" id="{7A4C65CD-6555-4623-A889-A43B5CCBAD3B}"/>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4" name="Espaço Reservado para Data 3">
            <a:extLst>
              <a:ext uri="{FF2B5EF4-FFF2-40B4-BE49-F238E27FC236}">
                <a16:creationId xmlns:a16="http://schemas.microsoft.com/office/drawing/2014/main" id="{22C6456C-6408-4829-B8AA-BF8B54B4BC11}"/>
              </a:ext>
            </a:extLst>
          </p:cNvPr>
          <p:cNvSpPr>
            <a:spLocks noGrp="1"/>
          </p:cNvSpPr>
          <p:nvPr>
            <p:ph type="dt" sz="half" idx="10"/>
          </p:nvPr>
        </p:nvSpPr>
        <p:spPr/>
        <p:txBody>
          <a:bodyPr/>
          <a:lstStyle/>
          <a:p>
            <a:fld id="{C6F44E93-490E-4960-B42D-CD5DA6415D86}" type="datetime1">
              <a:rPr lang="pt-PT" smtClean="0"/>
              <a:t>12/04/2020</a:t>
            </a:fld>
            <a:endParaRPr lang="pt-PT"/>
          </a:p>
        </p:txBody>
      </p:sp>
      <p:sp>
        <p:nvSpPr>
          <p:cNvPr id="5" name="Espaço Reservado para Rodapé 4">
            <a:extLst>
              <a:ext uri="{FF2B5EF4-FFF2-40B4-BE49-F238E27FC236}">
                <a16:creationId xmlns:a16="http://schemas.microsoft.com/office/drawing/2014/main" id="{F4C0F2CF-46DF-4581-BEC2-41973B6B0DF7}"/>
              </a:ext>
            </a:extLst>
          </p:cNvPr>
          <p:cNvSpPr>
            <a:spLocks noGrp="1"/>
          </p:cNvSpPr>
          <p:nvPr>
            <p:ph type="ftr" sz="quarter" idx="11"/>
          </p:nvPr>
        </p:nvSpPr>
        <p:spPr/>
        <p:txBody>
          <a:bodyPr/>
          <a:lstStyle/>
          <a:p>
            <a:endParaRPr lang="pt-PT"/>
          </a:p>
        </p:txBody>
      </p:sp>
      <p:sp>
        <p:nvSpPr>
          <p:cNvPr id="6" name="Espaço Reservado para Número de Slide 5">
            <a:extLst>
              <a:ext uri="{FF2B5EF4-FFF2-40B4-BE49-F238E27FC236}">
                <a16:creationId xmlns:a16="http://schemas.microsoft.com/office/drawing/2014/main" id="{B6544EC0-9708-436D-A96F-C44A971A9381}"/>
              </a:ext>
            </a:extLst>
          </p:cNvPr>
          <p:cNvSpPr>
            <a:spLocks noGrp="1"/>
          </p:cNvSpPr>
          <p:nvPr>
            <p:ph type="sldNum" sz="quarter" idx="12"/>
          </p:nvPr>
        </p:nvSpPr>
        <p:spPr/>
        <p:txBody>
          <a:bodyPr/>
          <a:lstStyle/>
          <a:p>
            <a:fld id="{B9DA65C2-AA85-41AA-BE7E-DA97C9DA5FA8}" type="slidenum">
              <a:rPr lang="pt-PT" smtClean="0"/>
              <a:t>‹nº›</a:t>
            </a:fld>
            <a:endParaRPr lang="pt-PT"/>
          </a:p>
        </p:txBody>
      </p:sp>
    </p:spTree>
    <p:extLst>
      <p:ext uri="{BB962C8B-B14F-4D97-AF65-F5344CB8AC3E}">
        <p14:creationId xmlns:p14="http://schemas.microsoft.com/office/powerpoint/2010/main" val="2795794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CB06CEE-7AF9-400E-A15B-CC443BBA979A}"/>
              </a:ext>
            </a:extLst>
          </p:cNvPr>
          <p:cNvSpPr>
            <a:spLocks noGrp="1"/>
          </p:cNvSpPr>
          <p:nvPr>
            <p:ph type="title" orient="vert"/>
          </p:nvPr>
        </p:nvSpPr>
        <p:spPr>
          <a:xfrm>
            <a:off x="8724900" y="365125"/>
            <a:ext cx="2628900" cy="5811838"/>
          </a:xfrm>
        </p:spPr>
        <p:txBody>
          <a:bodyPr vert="eaVert"/>
          <a:lstStyle/>
          <a:p>
            <a:r>
              <a:rPr lang="pt-BR"/>
              <a:t>Clique para editar o título Mestre</a:t>
            </a:r>
            <a:endParaRPr lang="pt-PT"/>
          </a:p>
        </p:txBody>
      </p:sp>
      <p:sp>
        <p:nvSpPr>
          <p:cNvPr id="3" name="Espaço Reservado para Texto Vertical 2">
            <a:extLst>
              <a:ext uri="{FF2B5EF4-FFF2-40B4-BE49-F238E27FC236}">
                <a16:creationId xmlns:a16="http://schemas.microsoft.com/office/drawing/2014/main" id="{E8F98961-5F21-493B-9C39-C5A36CFC6499}"/>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4" name="Espaço Reservado para Data 3">
            <a:extLst>
              <a:ext uri="{FF2B5EF4-FFF2-40B4-BE49-F238E27FC236}">
                <a16:creationId xmlns:a16="http://schemas.microsoft.com/office/drawing/2014/main" id="{4C8CEEE9-BC6E-470F-BEF0-497BB2E06525}"/>
              </a:ext>
            </a:extLst>
          </p:cNvPr>
          <p:cNvSpPr>
            <a:spLocks noGrp="1"/>
          </p:cNvSpPr>
          <p:nvPr>
            <p:ph type="dt" sz="half" idx="10"/>
          </p:nvPr>
        </p:nvSpPr>
        <p:spPr/>
        <p:txBody>
          <a:bodyPr/>
          <a:lstStyle/>
          <a:p>
            <a:fld id="{20F9A931-7FA0-48B6-AE42-F91DAF8B993B}" type="datetime1">
              <a:rPr lang="pt-PT" smtClean="0"/>
              <a:t>12/04/2020</a:t>
            </a:fld>
            <a:endParaRPr lang="pt-PT"/>
          </a:p>
        </p:txBody>
      </p:sp>
      <p:sp>
        <p:nvSpPr>
          <p:cNvPr id="5" name="Espaço Reservado para Rodapé 4">
            <a:extLst>
              <a:ext uri="{FF2B5EF4-FFF2-40B4-BE49-F238E27FC236}">
                <a16:creationId xmlns:a16="http://schemas.microsoft.com/office/drawing/2014/main" id="{B1992CF6-638E-4DF4-A263-129A2904AC1D}"/>
              </a:ext>
            </a:extLst>
          </p:cNvPr>
          <p:cNvSpPr>
            <a:spLocks noGrp="1"/>
          </p:cNvSpPr>
          <p:nvPr>
            <p:ph type="ftr" sz="quarter" idx="11"/>
          </p:nvPr>
        </p:nvSpPr>
        <p:spPr/>
        <p:txBody>
          <a:bodyPr/>
          <a:lstStyle/>
          <a:p>
            <a:endParaRPr lang="pt-PT"/>
          </a:p>
        </p:txBody>
      </p:sp>
      <p:sp>
        <p:nvSpPr>
          <p:cNvPr id="6" name="Espaço Reservado para Número de Slide 5">
            <a:extLst>
              <a:ext uri="{FF2B5EF4-FFF2-40B4-BE49-F238E27FC236}">
                <a16:creationId xmlns:a16="http://schemas.microsoft.com/office/drawing/2014/main" id="{339CC0DA-6EF1-4485-B44F-A4E21994229F}"/>
              </a:ext>
            </a:extLst>
          </p:cNvPr>
          <p:cNvSpPr>
            <a:spLocks noGrp="1"/>
          </p:cNvSpPr>
          <p:nvPr>
            <p:ph type="sldNum" sz="quarter" idx="12"/>
          </p:nvPr>
        </p:nvSpPr>
        <p:spPr/>
        <p:txBody>
          <a:bodyPr/>
          <a:lstStyle/>
          <a:p>
            <a:fld id="{B9DA65C2-AA85-41AA-BE7E-DA97C9DA5FA8}" type="slidenum">
              <a:rPr lang="pt-PT" smtClean="0"/>
              <a:t>‹nº›</a:t>
            </a:fld>
            <a:endParaRPr lang="pt-PT"/>
          </a:p>
        </p:txBody>
      </p:sp>
    </p:spTree>
    <p:extLst>
      <p:ext uri="{BB962C8B-B14F-4D97-AF65-F5344CB8AC3E}">
        <p14:creationId xmlns:p14="http://schemas.microsoft.com/office/powerpoint/2010/main" val="4233339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B4E60A-B257-4B87-BF5C-6A5C2BEE52EB}"/>
              </a:ext>
            </a:extLst>
          </p:cNvPr>
          <p:cNvSpPr>
            <a:spLocks noGrp="1"/>
          </p:cNvSpPr>
          <p:nvPr>
            <p:ph type="title"/>
          </p:nvPr>
        </p:nvSpPr>
        <p:spPr/>
        <p:txBody>
          <a:bodyPr/>
          <a:lstStyle/>
          <a:p>
            <a:r>
              <a:rPr lang="pt-BR"/>
              <a:t>Clique para editar o título Mestre</a:t>
            </a:r>
            <a:endParaRPr lang="pt-PT"/>
          </a:p>
        </p:txBody>
      </p:sp>
      <p:sp>
        <p:nvSpPr>
          <p:cNvPr id="3" name="Espaço Reservado para Conteúdo 2">
            <a:extLst>
              <a:ext uri="{FF2B5EF4-FFF2-40B4-BE49-F238E27FC236}">
                <a16:creationId xmlns:a16="http://schemas.microsoft.com/office/drawing/2014/main" id="{B0C0C315-0A3E-4ACE-9DA2-BFA4519499F2}"/>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4" name="Espaço Reservado para Data 3">
            <a:extLst>
              <a:ext uri="{FF2B5EF4-FFF2-40B4-BE49-F238E27FC236}">
                <a16:creationId xmlns:a16="http://schemas.microsoft.com/office/drawing/2014/main" id="{29185CF1-2D7F-4A61-AA98-10E8ABFC1A5C}"/>
              </a:ext>
            </a:extLst>
          </p:cNvPr>
          <p:cNvSpPr>
            <a:spLocks noGrp="1"/>
          </p:cNvSpPr>
          <p:nvPr>
            <p:ph type="dt" sz="half" idx="10"/>
          </p:nvPr>
        </p:nvSpPr>
        <p:spPr/>
        <p:txBody>
          <a:bodyPr/>
          <a:lstStyle/>
          <a:p>
            <a:fld id="{A442E6E7-CBAB-4892-B230-30FE990988DC}" type="datetime1">
              <a:rPr lang="pt-PT" smtClean="0"/>
              <a:t>12/04/2020</a:t>
            </a:fld>
            <a:endParaRPr lang="pt-PT"/>
          </a:p>
        </p:txBody>
      </p:sp>
      <p:sp>
        <p:nvSpPr>
          <p:cNvPr id="5" name="Espaço Reservado para Rodapé 4">
            <a:extLst>
              <a:ext uri="{FF2B5EF4-FFF2-40B4-BE49-F238E27FC236}">
                <a16:creationId xmlns:a16="http://schemas.microsoft.com/office/drawing/2014/main" id="{F2C238D3-AD89-4047-BC1C-04FB0080DB02}"/>
              </a:ext>
            </a:extLst>
          </p:cNvPr>
          <p:cNvSpPr>
            <a:spLocks noGrp="1"/>
          </p:cNvSpPr>
          <p:nvPr>
            <p:ph type="ftr" sz="quarter" idx="11"/>
          </p:nvPr>
        </p:nvSpPr>
        <p:spPr/>
        <p:txBody>
          <a:bodyPr/>
          <a:lstStyle/>
          <a:p>
            <a:endParaRPr lang="pt-PT"/>
          </a:p>
        </p:txBody>
      </p:sp>
      <p:sp>
        <p:nvSpPr>
          <p:cNvPr id="6" name="Espaço Reservado para Número de Slide 5">
            <a:extLst>
              <a:ext uri="{FF2B5EF4-FFF2-40B4-BE49-F238E27FC236}">
                <a16:creationId xmlns:a16="http://schemas.microsoft.com/office/drawing/2014/main" id="{0967D3D7-A11F-47B5-B60F-C7D55C9CB535}"/>
              </a:ext>
            </a:extLst>
          </p:cNvPr>
          <p:cNvSpPr>
            <a:spLocks noGrp="1"/>
          </p:cNvSpPr>
          <p:nvPr>
            <p:ph type="sldNum" sz="quarter" idx="12"/>
          </p:nvPr>
        </p:nvSpPr>
        <p:spPr/>
        <p:txBody>
          <a:bodyPr/>
          <a:lstStyle/>
          <a:p>
            <a:fld id="{B9DA65C2-AA85-41AA-BE7E-DA97C9DA5FA8}" type="slidenum">
              <a:rPr lang="pt-PT" smtClean="0"/>
              <a:t>‹nº›</a:t>
            </a:fld>
            <a:endParaRPr lang="pt-PT"/>
          </a:p>
        </p:txBody>
      </p:sp>
    </p:spTree>
    <p:extLst>
      <p:ext uri="{BB962C8B-B14F-4D97-AF65-F5344CB8AC3E}">
        <p14:creationId xmlns:p14="http://schemas.microsoft.com/office/powerpoint/2010/main" val="1021486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C0AFB8-7B53-40C0-AC23-7D3204605F2E}"/>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pt-PT"/>
          </a:p>
        </p:txBody>
      </p:sp>
      <p:sp>
        <p:nvSpPr>
          <p:cNvPr id="3" name="Espaço Reservado para Texto 2">
            <a:extLst>
              <a:ext uri="{FF2B5EF4-FFF2-40B4-BE49-F238E27FC236}">
                <a16:creationId xmlns:a16="http://schemas.microsoft.com/office/drawing/2014/main" id="{515B506F-48B9-439B-ABE4-D688B74609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A14114F4-2A85-480C-8572-94653AAF5836}"/>
              </a:ext>
            </a:extLst>
          </p:cNvPr>
          <p:cNvSpPr>
            <a:spLocks noGrp="1"/>
          </p:cNvSpPr>
          <p:nvPr>
            <p:ph type="dt" sz="half" idx="10"/>
          </p:nvPr>
        </p:nvSpPr>
        <p:spPr/>
        <p:txBody>
          <a:bodyPr/>
          <a:lstStyle/>
          <a:p>
            <a:fld id="{0467C9A6-7453-44B8-8D76-605E70E10B76}" type="datetime1">
              <a:rPr lang="pt-PT" smtClean="0"/>
              <a:t>12/04/2020</a:t>
            </a:fld>
            <a:endParaRPr lang="pt-PT"/>
          </a:p>
        </p:txBody>
      </p:sp>
      <p:sp>
        <p:nvSpPr>
          <p:cNvPr id="5" name="Espaço Reservado para Rodapé 4">
            <a:extLst>
              <a:ext uri="{FF2B5EF4-FFF2-40B4-BE49-F238E27FC236}">
                <a16:creationId xmlns:a16="http://schemas.microsoft.com/office/drawing/2014/main" id="{D6EA8519-EDAE-4CE7-A6FE-1D322D99C777}"/>
              </a:ext>
            </a:extLst>
          </p:cNvPr>
          <p:cNvSpPr>
            <a:spLocks noGrp="1"/>
          </p:cNvSpPr>
          <p:nvPr>
            <p:ph type="ftr" sz="quarter" idx="11"/>
          </p:nvPr>
        </p:nvSpPr>
        <p:spPr/>
        <p:txBody>
          <a:bodyPr/>
          <a:lstStyle/>
          <a:p>
            <a:endParaRPr lang="pt-PT"/>
          </a:p>
        </p:txBody>
      </p:sp>
      <p:sp>
        <p:nvSpPr>
          <p:cNvPr id="6" name="Espaço Reservado para Número de Slide 5">
            <a:extLst>
              <a:ext uri="{FF2B5EF4-FFF2-40B4-BE49-F238E27FC236}">
                <a16:creationId xmlns:a16="http://schemas.microsoft.com/office/drawing/2014/main" id="{B71F849F-EBA7-4301-A63A-47DC63A7A70E}"/>
              </a:ext>
            </a:extLst>
          </p:cNvPr>
          <p:cNvSpPr>
            <a:spLocks noGrp="1"/>
          </p:cNvSpPr>
          <p:nvPr>
            <p:ph type="sldNum" sz="quarter" idx="12"/>
          </p:nvPr>
        </p:nvSpPr>
        <p:spPr/>
        <p:txBody>
          <a:bodyPr/>
          <a:lstStyle/>
          <a:p>
            <a:fld id="{B9DA65C2-AA85-41AA-BE7E-DA97C9DA5FA8}" type="slidenum">
              <a:rPr lang="pt-PT" smtClean="0"/>
              <a:t>‹nº›</a:t>
            </a:fld>
            <a:endParaRPr lang="pt-PT"/>
          </a:p>
        </p:txBody>
      </p:sp>
    </p:spTree>
    <p:extLst>
      <p:ext uri="{BB962C8B-B14F-4D97-AF65-F5344CB8AC3E}">
        <p14:creationId xmlns:p14="http://schemas.microsoft.com/office/powerpoint/2010/main" val="3207470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6A37A0-BD01-49C6-A783-E808C5CB9FF7}"/>
              </a:ext>
            </a:extLst>
          </p:cNvPr>
          <p:cNvSpPr>
            <a:spLocks noGrp="1"/>
          </p:cNvSpPr>
          <p:nvPr>
            <p:ph type="title"/>
          </p:nvPr>
        </p:nvSpPr>
        <p:spPr/>
        <p:txBody>
          <a:bodyPr/>
          <a:lstStyle/>
          <a:p>
            <a:r>
              <a:rPr lang="pt-BR"/>
              <a:t>Clique para editar o título Mestre</a:t>
            </a:r>
            <a:endParaRPr lang="pt-PT"/>
          </a:p>
        </p:txBody>
      </p:sp>
      <p:sp>
        <p:nvSpPr>
          <p:cNvPr id="3" name="Espaço Reservado para Conteúdo 2">
            <a:extLst>
              <a:ext uri="{FF2B5EF4-FFF2-40B4-BE49-F238E27FC236}">
                <a16:creationId xmlns:a16="http://schemas.microsoft.com/office/drawing/2014/main" id="{07178F5E-84CF-476F-9133-87A19143FB12}"/>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4" name="Espaço Reservado para Conteúdo 3">
            <a:extLst>
              <a:ext uri="{FF2B5EF4-FFF2-40B4-BE49-F238E27FC236}">
                <a16:creationId xmlns:a16="http://schemas.microsoft.com/office/drawing/2014/main" id="{78ECFAFA-0F48-4D29-ADF7-94DE2BF198F0}"/>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5" name="Espaço Reservado para Data 4">
            <a:extLst>
              <a:ext uri="{FF2B5EF4-FFF2-40B4-BE49-F238E27FC236}">
                <a16:creationId xmlns:a16="http://schemas.microsoft.com/office/drawing/2014/main" id="{75EA9DEC-67DD-4594-8138-B0A656DC0F01}"/>
              </a:ext>
            </a:extLst>
          </p:cNvPr>
          <p:cNvSpPr>
            <a:spLocks noGrp="1"/>
          </p:cNvSpPr>
          <p:nvPr>
            <p:ph type="dt" sz="half" idx="10"/>
          </p:nvPr>
        </p:nvSpPr>
        <p:spPr/>
        <p:txBody>
          <a:bodyPr/>
          <a:lstStyle/>
          <a:p>
            <a:fld id="{F3A90BAB-8CAC-4D6E-B312-E346D07CBD26}" type="datetime1">
              <a:rPr lang="pt-PT" smtClean="0"/>
              <a:t>12/04/2020</a:t>
            </a:fld>
            <a:endParaRPr lang="pt-PT"/>
          </a:p>
        </p:txBody>
      </p:sp>
      <p:sp>
        <p:nvSpPr>
          <p:cNvPr id="6" name="Espaço Reservado para Rodapé 5">
            <a:extLst>
              <a:ext uri="{FF2B5EF4-FFF2-40B4-BE49-F238E27FC236}">
                <a16:creationId xmlns:a16="http://schemas.microsoft.com/office/drawing/2014/main" id="{0BAF2272-AB79-4EDA-B88D-EDB5B03AE237}"/>
              </a:ext>
            </a:extLst>
          </p:cNvPr>
          <p:cNvSpPr>
            <a:spLocks noGrp="1"/>
          </p:cNvSpPr>
          <p:nvPr>
            <p:ph type="ftr" sz="quarter" idx="11"/>
          </p:nvPr>
        </p:nvSpPr>
        <p:spPr/>
        <p:txBody>
          <a:bodyPr/>
          <a:lstStyle/>
          <a:p>
            <a:endParaRPr lang="pt-PT"/>
          </a:p>
        </p:txBody>
      </p:sp>
      <p:sp>
        <p:nvSpPr>
          <p:cNvPr id="7" name="Espaço Reservado para Número de Slide 6">
            <a:extLst>
              <a:ext uri="{FF2B5EF4-FFF2-40B4-BE49-F238E27FC236}">
                <a16:creationId xmlns:a16="http://schemas.microsoft.com/office/drawing/2014/main" id="{1679C2DC-58F5-4920-A3F4-FCB0D41CE23C}"/>
              </a:ext>
            </a:extLst>
          </p:cNvPr>
          <p:cNvSpPr>
            <a:spLocks noGrp="1"/>
          </p:cNvSpPr>
          <p:nvPr>
            <p:ph type="sldNum" sz="quarter" idx="12"/>
          </p:nvPr>
        </p:nvSpPr>
        <p:spPr/>
        <p:txBody>
          <a:bodyPr/>
          <a:lstStyle/>
          <a:p>
            <a:fld id="{B9DA65C2-AA85-41AA-BE7E-DA97C9DA5FA8}" type="slidenum">
              <a:rPr lang="pt-PT" smtClean="0"/>
              <a:t>‹nº›</a:t>
            </a:fld>
            <a:endParaRPr lang="pt-PT"/>
          </a:p>
        </p:txBody>
      </p:sp>
    </p:spTree>
    <p:extLst>
      <p:ext uri="{BB962C8B-B14F-4D97-AF65-F5344CB8AC3E}">
        <p14:creationId xmlns:p14="http://schemas.microsoft.com/office/powerpoint/2010/main" val="1772259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9D4B44-66F7-4A6D-B539-F7E8A8C16A61}"/>
              </a:ext>
            </a:extLst>
          </p:cNvPr>
          <p:cNvSpPr>
            <a:spLocks noGrp="1"/>
          </p:cNvSpPr>
          <p:nvPr>
            <p:ph type="title"/>
          </p:nvPr>
        </p:nvSpPr>
        <p:spPr>
          <a:xfrm>
            <a:off x="839788" y="365125"/>
            <a:ext cx="10515600" cy="1325563"/>
          </a:xfrm>
        </p:spPr>
        <p:txBody>
          <a:bodyPr/>
          <a:lstStyle/>
          <a:p>
            <a:r>
              <a:rPr lang="pt-BR"/>
              <a:t>Clique para editar o título Mestre</a:t>
            </a:r>
            <a:endParaRPr lang="pt-PT"/>
          </a:p>
        </p:txBody>
      </p:sp>
      <p:sp>
        <p:nvSpPr>
          <p:cNvPr id="3" name="Espaço Reservado para Texto 2">
            <a:extLst>
              <a:ext uri="{FF2B5EF4-FFF2-40B4-BE49-F238E27FC236}">
                <a16:creationId xmlns:a16="http://schemas.microsoft.com/office/drawing/2014/main" id="{6AFE511A-80F0-452B-BF48-16F5A61FE3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12BFAF03-9618-461B-820A-881CB8AA4A97}"/>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5" name="Espaço Reservado para Texto 4">
            <a:extLst>
              <a:ext uri="{FF2B5EF4-FFF2-40B4-BE49-F238E27FC236}">
                <a16:creationId xmlns:a16="http://schemas.microsoft.com/office/drawing/2014/main" id="{79856575-CE2A-42ED-8794-BE9C9A04E0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EB3C247E-D3EF-4A03-B4E3-4E90C4044437}"/>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7" name="Espaço Reservado para Data 6">
            <a:extLst>
              <a:ext uri="{FF2B5EF4-FFF2-40B4-BE49-F238E27FC236}">
                <a16:creationId xmlns:a16="http://schemas.microsoft.com/office/drawing/2014/main" id="{C765A4DF-BDBB-45E3-AE2F-F212B1292E5F}"/>
              </a:ext>
            </a:extLst>
          </p:cNvPr>
          <p:cNvSpPr>
            <a:spLocks noGrp="1"/>
          </p:cNvSpPr>
          <p:nvPr>
            <p:ph type="dt" sz="half" idx="10"/>
          </p:nvPr>
        </p:nvSpPr>
        <p:spPr/>
        <p:txBody>
          <a:bodyPr/>
          <a:lstStyle/>
          <a:p>
            <a:fld id="{DF23E668-C827-4829-A706-E66BC0120DCA}" type="datetime1">
              <a:rPr lang="pt-PT" smtClean="0"/>
              <a:t>12/04/2020</a:t>
            </a:fld>
            <a:endParaRPr lang="pt-PT"/>
          </a:p>
        </p:txBody>
      </p:sp>
      <p:sp>
        <p:nvSpPr>
          <p:cNvPr id="8" name="Espaço Reservado para Rodapé 7">
            <a:extLst>
              <a:ext uri="{FF2B5EF4-FFF2-40B4-BE49-F238E27FC236}">
                <a16:creationId xmlns:a16="http://schemas.microsoft.com/office/drawing/2014/main" id="{3E2912C6-A976-41D4-8FC7-40358F5ECF2F}"/>
              </a:ext>
            </a:extLst>
          </p:cNvPr>
          <p:cNvSpPr>
            <a:spLocks noGrp="1"/>
          </p:cNvSpPr>
          <p:nvPr>
            <p:ph type="ftr" sz="quarter" idx="11"/>
          </p:nvPr>
        </p:nvSpPr>
        <p:spPr/>
        <p:txBody>
          <a:bodyPr/>
          <a:lstStyle/>
          <a:p>
            <a:endParaRPr lang="pt-PT"/>
          </a:p>
        </p:txBody>
      </p:sp>
      <p:sp>
        <p:nvSpPr>
          <p:cNvPr id="9" name="Espaço Reservado para Número de Slide 8">
            <a:extLst>
              <a:ext uri="{FF2B5EF4-FFF2-40B4-BE49-F238E27FC236}">
                <a16:creationId xmlns:a16="http://schemas.microsoft.com/office/drawing/2014/main" id="{4D1011CA-7E14-4B25-9525-D88814BD30E1}"/>
              </a:ext>
            </a:extLst>
          </p:cNvPr>
          <p:cNvSpPr>
            <a:spLocks noGrp="1"/>
          </p:cNvSpPr>
          <p:nvPr>
            <p:ph type="sldNum" sz="quarter" idx="12"/>
          </p:nvPr>
        </p:nvSpPr>
        <p:spPr/>
        <p:txBody>
          <a:bodyPr/>
          <a:lstStyle/>
          <a:p>
            <a:fld id="{B9DA65C2-AA85-41AA-BE7E-DA97C9DA5FA8}" type="slidenum">
              <a:rPr lang="pt-PT" smtClean="0"/>
              <a:t>‹nº›</a:t>
            </a:fld>
            <a:endParaRPr lang="pt-PT"/>
          </a:p>
        </p:txBody>
      </p:sp>
    </p:spTree>
    <p:extLst>
      <p:ext uri="{BB962C8B-B14F-4D97-AF65-F5344CB8AC3E}">
        <p14:creationId xmlns:p14="http://schemas.microsoft.com/office/powerpoint/2010/main" val="2717777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DCC3F6-A660-4441-B788-95E205D454FD}"/>
              </a:ext>
            </a:extLst>
          </p:cNvPr>
          <p:cNvSpPr>
            <a:spLocks noGrp="1"/>
          </p:cNvSpPr>
          <p:nvPr>
            <p:ph type="title"/>
          </p:nvPr>
        </p:nvSpPr>
        <p:spPr/>
        <p:txBody>
          <a:bodyPr/>
          <a:lstStyle/>
          <a:p>
            <a:r>
              <a:rPr lang="pt-BR"/>
              <a:t>Clique para editar o título Mestre</a:t>
            </a:r>
            <a:endParaRPr lang="pt-PT"/>
          </a:p>
        </p:txBody>
      </p:sp>
      <p:sp>
        <p:nvSpPr>
          <p:cNvPr id="3" name="Espaço Reservado para Data 2">
            <a:extLst>
              <a:ext uri="{FF2B5EF4-FFF2-40B4-BE49-F238E27FC236}">
                <a16:creationId xmlns:a16="http://schemas.microsoft.com/office/drawing/2014/main" id="{D860F730-97B0-4AE9-A471-89A1B0EDADD1}"/>
              </a:ext>
            </a:extLst>
          </p:cNvPr>
          <p:cNvSpPr>
            <a:spLocks noGrp="1"/>
          </p:cNvSpPr>
          <p:nvPr>
            <p:ph type="dt" sz="half" idx="10"/>
          </p:nvPr>
        </p:nvSpPr>
        <p:spPr/>
        <p:txBody>
          <a:bodyPr/>
          <a:lstStyle/>
          <a:p>
            <a:fld id="{01EF1E26-7868-4FDE-A697-5DEEB2DB8C3B}" type="datetime1">
              <a:rPr lang="pt-PT" smtClean="0"/>
              <a:t>12/04/2020</a:t>
            </a:fld>
            <a:endParaRPr lang="pt-PT"/>
          </a:p>
        </p:txBody>
      </p:sp>
      <p:sp>
        <p:nvSpPr>
          <p:cNvPr id="4" name="Espaço Reservado para Rodapé 3">
            <a:extLst>
              <a:ext uri="{FF2B5EF4-FFF2-40B4-BE49-F238E27FC236}">
                <a16:creationId xmlns:a16="http://schemas.microsoft.com/office/drawing/2014/main" id="{ADE9EACD-C0D8-4FB2-8512-72379FFE3493}"/>
              </a:ext>
            </a:extLst>
          </p:cNvPr>
          <p:cNvSpPr>
            <a:spLocks noGrp="1"/>
          </p:cNvSpPr>
          <p:nvPr>
            <p:ph type="ftr" sz="quarter" idx="11"/>
          </p:nvPr>
        </p:nvSpPr>
        <p:spPr/>
        <p:txBody>
          <a:bodyPr/>
          <a:lstStyle/>
          <a:p>
            <a:endParaRPr lang="pt-PT"/>
          </a:p>
        </p:txBody>
      </p:sp>
      <p:sp>
        <p:nvSpPr>
          <p:cNvPr id="5" name="Espaço Reservado para Número de Slide 4">
            <a:extLst>
              <a:ext uri="{FF2B5EF4-FFF2-40B4-BE49-F238E27FC236}">
                <a16:creationId xmlns:a16="http://schemas.microsoft.com/office/drawing/2014/main" id="{9867FEFA-3991-405F-B9BF-98BFEDDBA385}"/>
              </a:ext>
            </a:extLst>
          </p:cNvPr>
          <p:cNvSpPr>
            <a:spLocks noGrp="1"/>
          </p:cNvSpPr>
          <p:nvPr>
            <p:ph type="sldNum" sz="quarter" idx="12"/>
          </p:nvPr>
        </p:nvSpPr>
        <p:spPr/>
        <p:txBody>
          <a:bodyPr/>
          <a:lstStyle/>
          <a:p>
            <a:fld id="{B9DA65C2-AA85-41AA-BE7E-DA97C9DA5FA8}" type="slidenum">
              <a:rPr lang="pt-PT" smtClean="0"/>
              <a:t>‹nº›</a:t>
            </a:fld>
            <a:endParaRPr lang="pt-PT"/>
          </a:p>
        </p:txBody>
      </p:sp>
    </p:spTree>
    <p:extLst>
      <p:ext uri="{BB962C8B-B14F-4D97-AF65-F5344CB8AC3E}">
        <p14:creationId xmlns:p14="http://schemas.microsoft.com/office/powerpoint/2010/main" val="3893895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6E2F410D-27AD-4E02-AA42-40862B612F18}"/>
              </a:ext>
            </a:extLst>
          </p:cNvPr>
          <p:cNvSpPr>
            <a:spLocks noGrp="1"/>
          </p:cNvSpPr>
          <p:nvPr>
            <p:ph type="dt" sz="half" idx="10"/>
          </p:nvPr>
        </p:nvSpPr>
        <p:spPr/>
        <p:txBody>
          <a:bodyPr/>
          <a:lstStyle/>
          <a:p>
            <a:fld id="{55E8692D-7811-4812-98B4-6859C585F0D1}" type="datetime1">
              <a:rPr lang="pt-PT" smtClean="0"/>
              <a:t>12/04/2020</a:t>
            </a:fld>
            <a:endParaRPr lang="pt-PT"/>
          </a:p>
        </p:txBody>
      </p:sp>
      <p:sp>
        <p:nvSpPr>
          <p:cNvPr id="3" name="Espaço Reservado para Rodapé 2">
            <a:extLst>
              <a:ext uri="{FF2B5EF4-FFF2-40B4-BE49-F238E27FC236}">
                <a16:creationId xmlns:a16="http://schemas.microsoft.com/office/drawing/2014/main" id="{27E196BD-6D3F-401E-A531-F9D71840CD01}"/>
              </a:ext>
            </a:extLst>
          </p:cNvPr>
          <p:cNvSpPr>
            <a:spLocks noGrp="1"/>
          </p:cNvSpPr>
          <p:nvPr>
            <p:ph type="ftr" sz="quarter" idx="11"/>
          </p:nvPr>
        </p:nvSpPr>
        <p:spPr/>
        <p:txBody>
          <a:bodyPr/>
          <a:lstStyle/>
          <a:p>
            <a:endParaRPr lang="pt-PT"/>
          </a:p>
        </p:txBody>
      </p:sp>
      <p:sp>
        <p:nvSpPr>
          <p:cNvPr id="4" name="Espaço Reservado para Número de Slide 3">
            <a:extLst>
              <a:ext uri="{FF2B5EF4-FFF2-40B4-BE49-F238E27FC236}">
                <a16:creationId xmlns:a16="http://schemas.microsoft.com/office/drawing/2014/main" id="{2FB4E3E8-AAB9-45B5-AA83-3534A24AAE2F}"/>
              </a:ext>
            </a:extLst>
          </p:cNvPr>
          <p:cNvSpPr>
            <a:spLocks noGrp="1"/>
          </p:cNvSpPr>
          <p:nvPr>
            <p:ph type="sldNum" sz="quarter" idx="12"/>
          </p:nvPr>
        </p:nvSpPr>
        <p:spPr/>
        <p:txBody>
          <a:bodyPr/>
          <a:lstStyle/>
          <a:p>
            <a:fld id="{B9DA65C2-AA85-41AA-BE7E-DA97C9DA5FA8}" type="slidenum">
              <a:rPr lang="pt-PT" smtClean="0"/>
              <a:t>‹nº›</a:t>
            </a:fld>
            <a:endParaRPr lang="pt-PT"/>
          </a:p>
        </p:txBody>
      </p:sp>
    </p:spTree>
    <p:extLst>
      <p:ext uri="{BB962C8B-B14F-4D97-AF65-F5344CB8AC3E}">
        <p14:creationId xmlns:p14="http://schemas.microsoft.com/office/powerpoint/2010/main" val="2389324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99E39F-E94A-466C-9BF5-FD0CFECB4F9D}"/>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pt-PT"/>
          </a:p>
        </p:txBody>
      </p:sp>
      <p:sp>
        <p:nvSpPr>
          <p:cNvPr id="3" name="Espaço Reservado para Conteúdo 2">
            <a:extLst>
              <a:ext uri="{FF2B5EF4-FFF2-40B4-BE49-F238E27FC236}">
                <a16:creationId xmlns:a16="http://schemas.microsoft.com/office/drawing/2014/main" id="{EC7C0FF0-0536-4528-9BC7-7A3B0E584C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4" name="Espaço Reservado para Texto 3">
            <a:extLst>
              <a:ext uri="{FF2B5EF4-FFF2-40B4-BE49-F238E27FC236}">
                <a16:creationId xmlns:a16="http://schemas.microsoft.com/office/drawing/2014/main" id="{8CDB7275-E20C-4444-9BFD-AE24F511A5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4385ACEC-FBED-4A30-8171-65C74FDB324B}"/>
              </a:ext>
            </a:extLst>
          </p:cNvPr>
          <p:cNvSpPr>
            <a:spLocks noGrp="1"/>
          </p:cNvSpPr>
          <p:nvPr>
            <p:ph type="dt" sz="half" idx="10"/>
          </p:nvPr>
        </p:nvSpPr>
        <p:spPr/>
        <p:txBody>
          <a:bodyPr/>
          <a:lstStyle/>
          <a:p>
            <a:fld id="{C639B770-B096-45B6-ABB1-7B6A33D49FA4}" type="datetime1">
              <a:rPr lang="pt-PT" smtClean="0"/>
              <a:t>12/04/2020</a:t>
            </a:fld>
            <a:endParaRPr lang="pt-PT"/>
          </a:p>
        </p:txBody>
      </p:sp>
      <p:sp>
        <p:nvSpPr>
          <p:cNvPr id="6" name="Espaço Reservado para Rodapé 5">
            <a:extLst>
              <a:ext uri="{FF2B5EF4-FFF2-40B4-BE49-F238E27FC236}">
                <a16:creationId xmlns:a16="http://schemas.microsoft.com/office/drawing/2014/main" id="{E59B2CC0-C4EF-47D9-97A6-66F7621ED404}"/>
              </a:ext>
            </a:extLst>
          </p:cNvPr>
          <p:cNvSpPr>
            <a:spLocks noGrp="1"/>
          </p:cNvSpPr>
          <p:nvPr>
            <p:ph type="ftr" sz="quarter" idx="11"/>
          </p:nvPr>
        </p:nvSpPr>
        <p:spPr/>
        <p:txBody>
          <a:bodyPr/>
          <a:lstStyle/>
          <a:p>
            <a:endParaRPr lang="pt-PT"/>
          </a:p>
        </p:txBody>
      </p:sp>
      <p:sp>
        <p:nvSpPr>
          <p:cNvPr id="7" name="Espaço Reservado para Número de Slide 6">
            <a:extLst>
              <a:ext uri="{FF2B5EF4-FFF2-40B4-BE49-F238E27FC236}">
                <a16:creationId xmlns:a16="http://schemas.microsoft.com/office/drawing/2014/main" id="{6B9A3144-A4C7-42FB-BF3C-91B2D2D51C81}"/>
              </a:ext>
            </a:extLst>
          </p:cNvPr>
          <p:cNvSpPr>
            <a:spLocks noGrp="1"/>
          </p:cNvSpPr>
          <p:nvPr>
            <p:ph type="sldNum" sz="quarter" idx="12"/>
          </p:nvPr>
        </p:nvSpPr>
        <p:spPr/>
        <p:txBody>
          <a:bodyPr/>
          <a:lstStyle/>
          <a:p>
            <a:fld id="{B9DA65C2-AA85-41AA-BE7E-DA97C9DA5FA8}" type="slidenum">
              <a:rPr lang="pt-PT" smtClean="0"/>
              <a:t>‹nº›</a:t>
            </a:fld>
            <a:endParaRPr lang="pt-PT"/>
          </a:p>
        </p:txBody>
      </p:sp>
    </p:spTree>
    <p:extLst>
      <p:ext uri="{BB962C8B-B14F-4D97-AF65-F5344CB8AC3E}">
        <p14:creationId xmlns:p14="http://schemas.microsoft.com/office/powerpoint/2010/main" val="3966201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241BEF-AD5E-4D70-A661-55FEF40E723D}"/>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pt-PT"/>
          </a:p>
        </p:txBody>
      </p:sp>
      <p:sp>
        <p:nvSpPr>
          <p:cNvPr id="3" name="Espaço Reservado para Imagem 2">
            <a:extLst>
              <a:ext uri="{FF2B5EF4-FFF2-40B4-BE49-F238E27FC236}">
                <a16:creationId xmlns:a16="http://schemas.microsoft.com/office/drawing/2014/main" id="{DA60AB99-691D-4BFF-8214-A25D6A0DFA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Espaço Reservado para Texto 3">
            <a:extLst>
              <a:ext uri="{FF2B5EF4-FFF2-40B4-BE49-F238E27FC236}">
                <a16:creationId xmlns:a16="http://schemas.microsoft.com/office/drawing/2014/main" id="{25124561-6B9B-43FE-B629-953E9991EF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1E17853F-1B2F-4E71-B82F-249453BBC7E9}"/>
              </a:ext>
            </a:extLst>
          </p:cNvPr>
          <p:cNvSpPr>
            <a:spLocks noGrp="1"/>
          </p:cNvSpPr>
          <p:nvPr>
            <p:ph type="dt" sz="half" idx="10"/>
          </p:nvPr>
        </p:nvSpPr>
        <p:spPr/>
        <p:txBody>
          <a:bodyPr/>
          <a:lstStyle/>
          <a:p>
            <a:fld id="{9A6F8403-882E-401D-B272-4F473BA3D31F}" type="datetime1">
              <a:rPr lang="pt-PT" smtClean="0"/>
              <a:t>12/04/2020</a:t>
            </a:fld>
            <a:endParaRPr lang="pt-PT"/>
          </a:p>
        </p:txBody>
      </p:sp>
      <p:sp>
        <p:nvSpPr>
          <p:cNvPr id="6" name="Espaço Reservado para Rodapé 5">
            <a:extLst>
              <a:ext uri="{FF2B5EF4-FFF2-40B4-BE49-F238E27FC236}">
                <a16:creationId xmlns:a16="http://schemas.microsoft.com/office/drawing/2014/main" id="{10479F5C-6F34-450F-BC37-0F8B541CC0C6}"/>
              </a:ext>
            </a:extLst>
          </p:cNvPr>
          <p:cNvSpPr>
            <a:spLocks noGrp="1"/>
          </p:cNvSpPr>
          <p:nvPr>
            <p:ph type="ftr" sz="quarter" idx="11"/>
          </p:nvPr>
        </p:nvSpPr>
        <p:spPr/>
        <p:txBody>
          <a:bodyPr/>
          <a:lstStyle/>
          <a:p>
            <a:endParaRPr lang="pt-PT"/>
          </a:p>
        </p:txBody>
      </p:sp>
      <p:sp>
        <p:nvSpPr>
          <p:cNvPr id="7" name="Espaço Reservado para Número de Slide 6">
            <a:extLst>
              <a:ext uri="{FF2B5EF4-FFF2-40B4-BE49-F238E27FC236}">
                <a16:creationId xmlns:a16="http://schemas.microsoft.com/office/drawing/2014/main" id="{0683913D-B24A-4A2B-B3D8-CC2BCBE053B7}"/>
              </a:ext>
            </a:extLst>
          </p:cNvPr>
          <p:cNvSpPr>
            <a:spLocks noGrp="1"/>
          </p:cNvSpPr>
          <p:nvPr>
            <p:ph type="sldNum" sz="quarter" idx="12"/>
          </p:nvPr>
        </p:nvSpPr>
        <p:spPr/>
        <p:txBody>
          <a:bodyPr/>
          <a:lstStyle/>
          <a:p>
            <a:fld id="{B9DA65C2-AA85-41AA-BE7E-DA97C9DA5FA8}" type="slidenum">
              <a:rPr lang="pt-PT" smtClean="0"/>
              <a:t>‹nº›</a:t>
            </a:fld>
            <a:endParaRPr lang="pt-PT"/>
          </a:p>
        </p:txBody>
      </p:sp>
    </p:spTree>
    <p:extLst>
      <p:ext uri="{BB962C8B-B14F-4D97-AF65-F5344CB8AC3E}">
        <p14:creationId xmlns:p14="http://schemas.microsoft.com/office/powerpoint/2010/main" val="3936361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D0D69878-15A9-4165-8D83-5E987A2F1F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pt-PT"/>
          </a:p>
        </p:txBody>
      </p:sp>
      <p:sp>
        <p:nvSpPr>
          <p:cNvPr id="3" name="Espaço Reservado para Texto 2">
            <a:extLst>
              <a:ext uri="{FF2B5EF4-FFF2-40B4-BE49-F238E27FC236}">
                <a16:creationId xmlns:a16="http://schemas.microsoft.com/office/drawing/2014/main" id="{780537C9-C052-4508-BEDD-8E574AE54C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4" name="Espaço Reservado para Data 3">
            <a:extLst>
              <a:ext uri="{FF2B5EF4-FFF2-40B4-BE49-F238E27FC236}">
                <a16:creationId xmlns:a16="http://schemas.microsoft.com/office/drawing/2014/main" id="{13912E36-8616-43D6-A1C9-3093181064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FFE8D7-3E03-445F-8345-B3BB83DBFA2E}" type="datetime1">
              <a:rPr lang="pt-PT" smtClean="0"/>
              <a:t>12/04/2020</a:t>
            </a:fld>
            <a:endParaRPr lang="pt-PT"/>
          </a:p>
        </p:txBody>
      </p:sp>
      <p:sp>
        <p:nvSpPr>
          <p:cNvPr id="5" name="Espaço Reservado para Rodapé 4">
            <a:extLst>
              <a:ext uri="{FF2B5EF4-FFF2-40B4-BE49-F238E27FC236}">
                <a16:creationId xmlns:a16="http://schemas.microsoft.com/office/drawing/2014/main" id="{1D4ED20E-B8B2-4807-A2FB-0BCEE3F123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Espaço Reservado para Número de Slide 5">
            <a:extLst>
              <a:ext uri="{FF2B5EF4-FFF2-40B4-BE49-F238E27FC236}">
                <a16:creationId xmlns:a16="http://schemas.microsoft.com/office/drawing/2014/main" id="{BFC735EB-373B-41F5-A6EC-CF2DA7F84B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DA65C2-AA85-41AA-BE7E-DA97C9DA5FA8}" type="slidenum">
              <a:rPr lang="pt-PT" smtClean="0"/>
              <a:t>‹nº›</a:t>
            </a:fld>
            <a:endParaRPr lang="pt-PT"/>
          </a:p>
        </p:txBody>
      </p:sp>
    </p:spTree>
    <p:extLst>
      <p:ext uri="{BB962C8B-B14F-4D97-AF65-F5344CB8AC3E}">
        <p14:creationId xmlns:p14="http://schemas.microsoft.com/office/powerpoint/2010/main" val="1821519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5.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sv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921A8087-6727-4EBC-B482-4810FA2738C8}"/>
              </a:ext>
            </a:extLst>
          </p:cNvPr>
          <p:cNvSpPr/>
          <p:nvPr/>
        </p:nvSpPr>
        <p:spPr>
          <a:xfrm>
            <a:off x="0" y="0"/>
            <a:ext cx="12192000" cy="3429000"/>
          </a:xfrm>
          <a:prstGeom prst="rect">
            <a:avLst/>
          </a:prstGeom>
          <a:solidFill>
            <a:srgbClr val="FDD1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 name="Triângulo Retângulo 4">
            <a:extLst>
              <a:ext uri="{FF2B5EF4-FFF2-40B4-BE49-F238E27FC236}">
                <a16:creationId xmlns:a16="http://schemas.microsoft.com/office/drawing/2014/main" id="{72CD689A-2D9F-4AEE-BFB8-7CCFB44AD275}"/>
              </a:ext>
            </a:extLst>
          </p:cNvPr>
          <p:cNvSpPr/>
          <p:nvPr/>
        </p:nvSpPr>
        <p:spPr>
          <a:xfrm rot="10800000">
            <a:off x="5075582" y="3375293"/>
            <a:ext cx="7116418" cy="2442270"/>
          </a:xfrm>
          <a:prstGeom prst="rtTriangle">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CaixaDeTexto 25">
            <a:extLst>
              <a:ext uri="{FF2B5EF4-FFF2-40B4-BE49-F238E27FC236}">
                <a16:creationId xmlns:a16="http://schemas.microsoft.com/office/drawing/2014/main" id="{07C096F5-E38E-4A38-8F91-0D21B4B50BCE}"/>
              </a:ext>
            </a:extLst>
          </p:cNvPr>
          <p:cNvSpPr txBox="1"/>
          <p:nvPr/>
        </p:nvSpPr>
        <p:spPr>
          <a:xfrm>
            <a:off x="958354" y="64695"/>
            <a:ext cx="10275292" cy="1138773"/>
          </a:xfrm>
          <a:prstGeom prst="rect">
            <a:avLst/>
          </a:prstGeom>
          <a:noFill/>
        </p:spPr>
        <p:txBody>
          <a:bodyPr wrap="square" rtlCol="0">
            <a:spAutoFit/>
          </a:bodyPr>
          <a:lstStyle/>
          <a:p>
            <a:pPr algn="ctr"/>
            <a:r>
              <a:rPr lang="pt-PT" sz="3200" b="1" dirty="0"/>
              <a:t>The Battle of Neighborhoods </a:t>
            </a:r>
          </a:p>
          <a:p>
            <a:pPr algn="ctr"/>
            <a:r>
              <a:rPr lang="pt-PT" sz="3600" b="1" dirty="0"/>
              <a:t>Find the best spot for a </a:t>
            </a:r>
            <a:r>
              <a:rPr lang="pt-PT" sz="3600" b="1" dirty="0" err="1"/>
              <a:t>restaunt</a:t>
            </a:r>
            <a:r>
              <a:rPr lang="pt-PT" sz="3600" b="1" dirty="0"/>
              <a:t> in Paris</a:t>
            </a:r>
          </a:p>
        </p:txBody>
      </p:sp>
      <p:sp>
        <p:nvSpPr>
          <p:cNvPr id="27" name="CaixaDeTexto 26">
            <a:extLst>
              <a:ext uri="{FF2B5EF4-FFF2-40B4-BE49-F238E27FC236}">
                <a16:creationId xmlns:a16="http://schemas.microsoft.com/office/drawing/2014/main" id="{07173992-4AEC-4ECB-8B57-5356D58E1BDD}"/>
              </a:ext>
            </a:extLst>
          </p:cNvPr>
          <p:cNvSpPr txBox="1"/>
          <p:nvPr/>
        </p:nvSpPr>
        <p:spPr>
          <a:xfrm>
            <a:off x="4449744" y="5835514"/>
            <a:ext cx="3384884" cy="338554"/>
          </a:xfrm>
          <a:prstGeom prst="rect">
            <a:avLst/>
          </a:prstGeom>
          <a:noFill/>
        </p:spPr>
        <p:txBody>
          <a:bodyPr wrap="square" rtlCol="0">
            <a:spAutoFit/>
          </a:bodyPr>
          <a:lstStyle/>
          <a:p>
            <a:pPr algn="ctr"/>
            <a:r>
              <a:rPr lang="pt-PT" sz="1600" dirty="0">
                <a:latin typeface="+mj-lt"/>
              </a:rPr>
              <a:t>April, 2020</a:t>
            </a:r>
          </a:p>
        </p:txBody>
      </p:sp>
      <p:pic>
        <p:nvPicPr>
          <p:cNvPr id="1026" name="Picture 2" descr="Resultado de imagem para ´cortiça">
            <a:extLst>
              <a:ext uri="{FF2B5EF4-FFF2-40B4-BE49-F238E27FC236}">
                <a16:creationId xmlns:a16="http://schemas.microsoft.com/office/drawing/2014/main" id="{A1DD2B9E-82B9-4550-BA05-31E79EF9A16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80348" b="45634"/>
          <a:stretch/>
        </p:blipFill>
        <p:spPr bwMode="auto">
          <a:xfrm>
            <a:off x="466888" y="1526502"/>
            <a:ext cx="2197769" cy="405336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Resultado de imagem para ´cortiça">
            <a:extLst>
              <a:ext uri="{FF2B5EF4-FFF2-40B4-BE49-F238E27FC236}">
                <a16:creationId xmlns:a16="http://schemas.microsoft.com/office/drawing/2014/main" id="{3699872D-ECF3-41D5-AD27-D46D262FABD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557" t="5561" r="58157" b="40073"/>
          <a:stretch/>
        </p:blipFill>
        <p:spPr bwMode="auto">
          <a:xfrm>
            <a:off x="2664657" y="1941093"/>
            <a:ext cx="2492306" cy="405336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Resultado de imagem para ´cortiça">
            <a:extLst>
              <a:ext uri="{FF2B5EF4-FFF2-40B4-BE49-F238E27FC236}">
                <a16:creationId xmlns:a16="http://schemas.microsoft.com/office/drawing/2014/main" id="{6BA49DFD-C796-40D8-A6B9-ECBEA6760C4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425" r="33945" b="45730"/>
          <a:stretch/>
        </p:blipFill>
        <p:spPr bwMode="auto">
          <a:xfrm>
            <a:off x="5155172" y="1526499"/>
            <a:ext cx="2754528" cy="404617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Resultado de imagem para ´cortiça">
            <a:extLst>
              <a:ext uri="{FF2B5EF4-FFF2-40B4-BE49-F238E27FC236}">
                <a16:creationId xmlns:a16="http://schemas.microsoft.com/office/drawing/2014/main" id="{67E11A10-8E7E-41EE-9F6E-58C019A667F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6216" t="5657" r="14904" b="40073"/>
          <a:stretch/>
        </p:blipFill>
        <p:spPr bwMode="auto">
          <a:xfrm>
            <a:off x="7908805" y="1941093"/>
            <a:ext cx="2111413" cy="404617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Resultado de imagem para ´cortiça">
            <a:extLst>
              <a:ext uri="{FF2B5EF4-FFF2-40B4-BE49-F238E27FC236}">
                <a16:creationId xmlns:a16="http://schemas.microsoft.com/office/drawing/2014/main" id="{C0084A26-E567-4727-AF79-2286C848BA8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5096" b="45634"/>
          <a:stretch/>
        </p:blipFill>
        <p:spPr bwMode="auto">
          <a:xfrm>
            <a:off x="10020218" y="1526499"/>
            <a:ext cx="1666870" cy="4053365"/>
          </a:xfrm>
          <a:prstGeom prst="rect">
            <a:avLst/>
          </a:prstGeom>
          <a:noFill/>
          <a:extLst>
            <a:ext uri="{909E8E84-426E-40DD-AFC4-6F175D3DCCD1}">
              <a14:hiddenFill xmlns:a14="http://schemas.microsoft.com/office/drawing/2010/main">
                <a:solidFill>
                  <a:srgbClr val="FFFFFF"/>
                </a:solidFill>
              </a14:hiddenFill>
            </a:ext>
          </a:extLst>
        </p:spPr>
      </p:pic>
      <p:sp>
        <p:nvSpPr>
          <p:cNvPr id="2" name="Retângulo 1">
            <a:extLst>
              <a:ext uri="{FF2B5EF4-FFF2-40B4-BE49-F238E27FC236}">
                <a16:creationId xmlns:a16="http://schemas.microsoft.com/office/drawing/2014/main" id="{882A6851-81EB-42F8-B989-26C28273C84A}"/>
              </a:ext>
            </a:extLst>
          </p:cNvPr>
          <p:cNvSpPr/>
          <p:nvPr/>
        </p:nvSpPr>
        <p:spPr>
          <a:xfrm>
            <a:off x="2664657" y="1941093"/>
            <a:ext cx="2490515" cy="4053362"/>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tângulo 21">
            <a:extLst>
              <a:ext uri="{FF2B5EF4-FFF2-40B4-BE49-F238E27FC236}">
                <a16:creationId xmlns:a16="http://schemas.microsoft.com/office/drawing/2014/main" id="{071069CE-42BB-4E68-80D8-791E6B86E3BE}"/>
              </a:ext>
            </a:extLst>
          </p:cNvPr>
          <p:cNvSpPr/>
          <p:nvPr/>
        </p:nvSpPr>
        <p:spPr>
          <a:xfrm>
            <a:off x="7907013" y="1941093"/>
            <a:ext cx="2111413" cy="404617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0044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359568BB-4915-4E82-AB01-76CE31514565}"/>
              </a:ext>
            </a:extLst>
          </p:cNvPr>
          <p:cNvSpPr txBox="1"/>
          <p:nvPr/>
        </p:nvSpPr>
        <p:spPr>
          <a:xfrm>
            <a:off x="3046997" y="3226132"/>
            <a:ext cx="5832310" cy="646331"/>
          </a:xfrm>
          <a:prstGeom prst="rect">
            <a:avLst/>
          </a:prstGeom>
          <a:noFill/>
        </p:spPr>
        <p:txBody>
          <a:bodyPr wrap="square" rtlCol="0">
            <a:spAutoFit/>
          </a:bodyPr>
          <a:lstStyle/>
          <a:p>
            <a:pPr algn="ctr"/>
            <a:r>
              <a:rPr lang="pt-PT" sz="3600" b="1" dirty="0"/>
              <a:t>CONTENT</a:t>
            </a:r>
          </a:p>
        </p:txBody>
      </p:sp>
      <p:grpSp>
        <p:nvGrpSpPr>
          <p:cNvPr id="2" name="Agrupar 1">
            <a:extLst>
              <a:ext uri="{FF2B5EF4-FFF2-40B4-BE49-F238E27FC236}">
                <a16:creationId xmlns:a16="http://schemas.microsoft.com/office/drawing/2014/main" id="{73B4EDB1-EC00-4B62-8251-CD482147DD26}"/>
              </a:ext>
            </a:extLst>
          </p:cNvPr>
          <p:cNvGrpSpPr/>
          <p:nvPr/>
        </p:nvGrpSpPr>
        <p:grpSpPr>
          <a:xfrm>
            <a:off x="1434925" y="4173888"/>
            <a:ext cx="9322150" cy="2314307"/>
            <a:chOff x="0" y="4215833"/>
            <a:chExt cx="9322150" cy="2314307"/>
          </a:xfrm>
        </p:grpSpPr>
        <p:sp>
          <p:nvSpPr>
            <p:cNvPr id="5" name="CaixaDeTexto 4">
              <a:extLst>
                <a:ext uri="{FF2B5EF4-FFF2-40B4-BE49-F238E27FC236}">
                  <a16:creationId xmlns:a16="http://schemas.microsoft.com/office/drawing/2014/main" id="{B5250C8C-70CA-4C58-8B29-EEE92BFAB962}"/>
                </a:ext>
              </a:extLst>
            </p:cNvPr>
            <p:cNvSpPr txBox="1"/>
            <p:nvPr/>
          </p:nvSpPr>
          <p:spPr>
            <a:xfrm>
              <a:off x="542243" y="4236437"/>
              <a:ext cx="898358" cy="830997"/>
            </a:xfrm>
            <a:prstGeom prst="rect">
              <a:avLst/>
            </a:prstGeom>
            <a:noFill/>
          </p:spPr>
          <p:txBody>
            <a:bodyPr wrap="square" rtlCol="0">
              <a:spAutoFit/>
            </a:bodyPr>
            <a:lstStyle/>
            <a:p>
              <a:r>
                <a:rPr lang="pt-PT" sz="4800" b="1" dirty="0">
                  <a:solidFill>
                    <a:srgbClr val="964604"/>
                  </a:solidFill>
                  <a:latin typeface="Bahnschrift" panose="020B0502040204020203" pitchFamily="34" charset="0"/>
                </a:rPr>
                <a:t>01</a:t>
              </a:r>
            </a:p>
          </p:txBody>
        </p:sp>
        <p:sp>
          <p:nvSpPr>
            <p:cNvPr id="7" name="CaixaDeTexto 6">
              <a:extLst>
                <a:ext uri="{FF2B5EF4-FFF2-40B4-BE49-F238E27FC236}">
                  <a16:creationId xmlns:a16="http://schemas.microsoft.com/office/drawing/2014/main" id="{BF96142B-52E5-4348-A5F0-5702EA04ED6C}"/>
                </a:ext>
              </a:extLst>
            </p:cNvPr>
            <p:cNvSpPr txBox="1"/>
            <p:nvPr/>
          </p:nvSpPr>
          <p:spPr>
            <a:xfrm>
              <a:off x="2661426" y="5211250"/>
              <a:ext cx="898358" cy="830997"/>
            </a:xfrm>
            <a:prstGeom prst="rect">
              <a:avLst/>
            </a:prstGeom>
            <a:noFill/>
          </p:spPr>
          <p:txBody>
            <a:bodyPr wrap="square" rtlCol="0">
              <a:spAutoFit/>
            </a:bodyPr>
            <a:lstStyle/>
            <a:p>
              <a:r>
                <a:rPr lang="pt-PT" sz="4800" b="1" dirty="0">
                  <a:solidFill>
                    <a:srgbClr val="964604"/>
                  </a:solidFill>
                  <a:latin typeface="Bahnschrift" panose="020B0502040204020203" pitchFamily="34" charset="0"/>
                </a:rPr>
                <a:t>02</a:t>
              </a:r>
            </a:p>
          </p:txBody>
        </p:sp>
        <p:sp>
          <p:nvSpPr>
            <p:cNvPr id="8" name="CaixaDeTexto 7">
              <a:extLst>
                <a:ext uri="{FF2B5EF4-FFF2-40B4-BE49-F238E27FC236}">
                  <a16:creationId xmlns:a16="http://schemas.microsoft.com/office/drawing/2014/main" id="{FA6A3A59-62AB-462F-80A1-C635168B26E0}"/>
                </a:ext>
              </a:extLst>
            </p:cNvPr>
            <p:cNvSpPr txBox="1"/>
            <p:nvPr/>
          </p:nvSpPr>
          <p:spPr>
            <a:xfrm>
              <a:off x="4969408" y="4215833"/>
              <a:ext cx="898358" cy="830997"/>
            </a:xfrm>
            <a:prstGeom prst="rect">
              <a:avLst/>
            </a:prstGeom>
            <a:noFill/>
          </p:spPr>
          <p:txBody>
            <a:bodyPr wrap="square" rtlCol="0">
              <a:spAutoFit/>
            </a:bodyPr>
            <a:lstStyle/>
            <a:p>
              <a:r>
                <a:rPr lang="pt-PT" sz="4800" b="1" dirty="0">
                  <a:solidFill>
                    <a:srgbClr val="964604"/>
                  </a:solidFill>
                  <a:latin typeface="Bahnschrift" panose="020B0502040204020203" pitchFamily="34" charset="0"/>
                </a:rPr>
                <a:t>03</a:t>
              </a:r>
            </a:p>
          </p:txBody>
        </p:sp>
        <p:sp>
          <p:nvSpPr>
            <p:cNvPr id="9" name="CaixaDeTexto 8">
              <a:extLst>
                <a:ext uri="{FF2B5EF4-FFF2-40B4-BE49-F238E27FC236}">
                  <a16:creationId xmlns:a16="http://schemas.microsoft.com/office/drawing/2014/main" id="{4D526D70-414A-4686-B476-5C9C0454EDC4}"/>
                </a:ext>
              </a:extLst>
            </p:cNvPr>
            <p:cNvSpPr txBox="1"/>
            <p:nvPr/>
          </p:nvSpPr>
          <p:spPr>
            <a:xfrm>
              <a:off x="7699876" y="4870593"/>
              <a:ext cx="898358" cy="830997"/>
            </a:xfrm>
            <a:prstGeom prst="rect">
              <a:avLst/>
            </a:prstGeom>
            <a:noFill/>
          </p:spPr>
          <p:txBody>
            <a:bodyPr wrap="square" rtlCol="0">
              <a:spAutoFit/>
            </a:bodyPr>
            <a:lstStyle/>
            <a:p>
              <a:r>
                <a:rPr lang="pt-PT" sz="4800" b="1" dirty="0">
                  <a:solidFill>
                    <a:srgbClr val="964604"/>
                  </a:solidFill>
                  <a:latin typeface="Bahnschrift" panose="020B0502040204020203" pitchFamily="34" charset="0"/>
                </a:rPr>
                <a:t>04</a:t>
              </a:r>
            </a:p>
          </p:txBody>
        </p:sp>
        <p:sp>
          <p:nvSpPr>
            <p:cNvPr id="11" name="CaixaDeTexto 10">
              <a:extLst>
                <a:ext uri="{FF2B5EF4-FFF2-40B4-BE49-F238E27FC236}">
                  <a16:creationId xmlns:a16="http://schemas.microsoft.com/office/drawing/2014/main" id="{C1CC94EE-71EB-437C-A931-DFEADD10D75C}"/>
                </a:ext>
              </a:extLst>
            </p:cNvPr>
            <p:cNvSpPr txBox="1"/>
            <p:nvPr/>
          </p:nvSpPr>
          <p:spPr>
            <a:xfrm>
              <a:off x="1769795" y="6039800"/>
              <a:ext cx="2534653" cy="461665"/>
            </a:xfrm>
            <a:prstGeom prst="rect">
              <a:avLst/>
            </a:prstGeom>
            <a:noFill/>
          </p:spPr>
          <p:txBody>
            <a:bodyPr wrap="square" rtlCol="0">
              <a:spAutoFit/>
            </a:bodyPr>
            <a:lstStyle/>
            <a:p>
              <a:pPr algn="ctr"/>
              <a:r>
                <a:rPr lang="pt-PT" sz="2400" b="1" dirty="0" err="1"/>
                <a:t>DataFrame</a:t>
              </a:r>
              <a:endParaRPr lang="pt-PT" sz="2400" b="1" dirty="0"/>
            </a:p>
          </p:txBody>
        </p:sp>
        <p:sp>
          <p:nvSpPr>
            <p:cNvPr id="12" name="CaixaDeTexto 11">
              <a:extLst>
                <a:ext uri="{FF2B5EF4-FFF2-40B4-BE49-F238E27FC236}">
                  <a16:creationId xmlns:a16="http://schemas.microsoft.com/office/drawing/2014/main" id="{8B5B36C4-4897-445E-A974-E024174BEB42}"/>
                </a:ext>
              </a:extLst>
            </p:cNvPr>
            <p:cNvSpPr txBox="1"/>
            <p:nvPr/>
          </p:nvSpPr>
          <p:spPr>
            <a:xfrm>
              <a:off x="4067403" y="5044383"/>
              <a:ext cx="2534653" cy="461665"/>
            </a:xfrm>
            <a:prstGeom prst="rect">
              <a:avLst/>
            </a:prstGeom>
            <a:noFill/>
          </p:spPr>
          <p:txBody>
            <a:bodyPr wrap="square" rtlCol="0">
              <a:spAutoFit/>
            </a:bodyPr>
            <a:lstStyle/>
            <a:p>
              <a:pPr algn="ctr"/>
              <a:r>
                <a:rPr lang="pt-PT" sz="2400" b="1" dirty="0"/>
                <a:t>Data </a:t>
              </a:r>
              <a:r>
                <a:rPr lang="pt-PT" sz="2400" b="1" dirty="0" err="1"/>
                <a:t>Analysis</a:t>
              </a:r>
              <a:endParaRPr lang="pt-PT" sz="2400" b="1" dirty="0"/>
            </a:p>
          </p:txBody>
        </p:sp>
        <p:sp>
          <p:nvSpPr>
            <p:cNvPr id="18" name="CaixaDeTexto 17">
              <a:extLst>
                <a:ext uri="{FF2B5EF4-FFF2-40B4-BE49-F238E27FC236}">
                  <a16:creationId xmlns:a16="http://schemas.microsoft.com/office/drawing/2014/main" id="{937F72C6-7C42-4473-AFE5-747B2720EA3A}"/>
                </a:ext>
              </a:extLst>
            </p:cNvPr>
            <p:cNvSpPr txBox="1"/>
            <p:nvPr/>
          </p:nvSpPr>
          <p:spPr>
            <a:xfrm>
              <a:off x="6787497" y="5699143"/>
              <a:ext cx="2534653" cy="830997"/>
            </a:xfrm>
            <a:prstGeom prst="rect">
              <a:avLst/>
            </a:prstGeom>
            <a:noFill/>
          </p:spPr>
          <p:txBody>
            <a:bodyPr wrap="square" rtlCol="0">
              <a:spAutoFit/>
            </a:bodyPr>
            <a:lstStyle/>
            <a:p>
              <a:pPr algn="ctr"/>
              <a:r>
                <a:rPr lang="pt-PT" sz="2400" b="1" dirty="0"/>
                <a:t>Score </a:t>
              </a:r>
              <a:r>
                <a:rPr lang="pt-PT" sz="2400" b="1" dirty="0" err="1"/>
                <a:t>System</a:t>
              </a:r>
              <a:r>
                <a:rPr lang="pt-PT" sz="2400" b="1" dirty="0"/>
                <a:t> </a:t>
              </a:r>
              <a:r>
                <a:rPr lang="pt-PT" sz="2400" b="1" dirty="0" err="1"/>
                <a:t>and</a:t>
              </a:r>
              <a:r>
                <a:rPr lang="pt-PT" sz="2400" b="1" dirty="0"/>
                <a:t> </a:t>
              </a:r>
              <a:r>
                <a:rPr lang="pt-PT" sz="2400" b="1" dirty="0" err="1"/>
                <a:t>Conclusions</a:t>
              </a:r>
              <a:endParaRPr lang="pt-PT" sz="2400" b="1" dirty="0"/>
            </a:p>
          </p:txBody>
        </p:sp>
        <p:sp>
          <p:nvSpPr>
            <p:cNvPr id="20" name="CaixaDeTexto 19">
              <a:extLst>
                <a:ext uri="{FF2B5EF4-FFF2-40B4-BE49-F238E27FC236}">
                  <a16:creationId xmlns:a16="http://schemas.microsoft.com/office/drawing/2014/main" id="{1589EFD5-4FB9-4C40-8A2B-81399104E501}"/>
                </a:ext>
              </a:extLst>
            </p:cNvPr>
            <p:cNvSpPr txBox="1"/>
            <p:nvPr/>
          </p:nvSpPr>
          <p:spPr>
            <a:xfrm>
              <a:off x="0" y="5044383"/>
              <a:ext cx="1960871" cy="461665"/>
            </a:xfrm>
            <a:prstGeom prst="rect">
              <a:avLst/>
            </a:prstGeom>
            <a:noFill/>
          </p:spPr>
          <p:txBody>
            <a:bodyPr wrap="square" rtlCol="0">
              <a:spAutoFit/>
            </a:bodyPr>
            <a:lstStyle/>
            <a:p>
              <a:pPr algn="ctr"/>
              <a:r>
                <a:rPr lang="pt-PT" sz="2400" b="1" dirty="0" err="1"/>
                <a:t>Introduction</a:t>
              </a:r>
              <a:endParaRPr lang="pt-PT" sz="2400" b="1" dirty="0"/>
            </a:p>
          </p:txBody>
        </p:sp>
      </p:grpSp>
      <p:pic>
        <p:nvPicPr>
          <p:cNvPr id="23" name="Picture 2" descr="Resultado de imagem para ´cortiça">
            <a:extLst>
              <a:ext uri="{FF2B5EF4-FFF2-40B4-BE49-F238E27FC236}">
                <a16:creationId xmlns:a16="http://schemas.microsoft.com/office/drawing/2014/main" id="{6C8606AD-638B-46C6-95A4-28936F9A640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80348" b="45634"/>
          <a:stretch/>
        </p:blipFill>
        <p:spPr bwMode="auto">
          <a:xfrm>
            <a:off x="2565733" y="-1814732"/>
            <a:ext cx="2197769" cy="405336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Resultado de imagem para ´cortiça">
            <a:extLst>
              <a:ext uri="{FF2B5EF4-FFF2-40B4-BE49-F238E27FC236}">
                <a16:creationId xmlns:a16="http://schemas.microsoft.com/office/drawing/2014/main" id="{DDF815B8-A4EC-45D5-80EB-43E942A4F45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557" t="5561" r="58157" b="40073"/>
          <a:stretch/>
        </p:blipFill>
        <p:spPr bwMode="auto">
          <a:xfrm>
            <a:off x="4763502" y="-1400141"/>
            <a:ext cx="2492306" cy="405336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Resultado de imagem para ´cortiça">
            <a:extLst>
              <a:ext uri="{FF2B5EF4-FFF2-40B4-BE49-F238E27FC236}">
                <a16:creationId xmlns:a16="http://schemas.microsoft.com/office/drawing/2014/main" id="{E823D688-6254-4EAE-A04E-B94C09D983F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425" r="33945" b="45730"/>
          <a:stretch/>
        </p:blipFill>
        <p:spPr bwMode="auto">
          <a:xfrm>
            <a:off x="7254017" y="-1814735"/>
            <a:ext cx="2754528" cy="4046177"/>
          </a:xfrm>
          <a:prstGeom prst="rect">
            <a:avLst/>
          </a:prstGeom>
          <a:noFill/>
          <a:extLst>
            <a:ext uri="{909E8E84-426E-40DD-AFC4-6F175D3DCCD1}">
              <a14:hiddenFill xmlns:a14="http://schemas.microsoft.com/office/drawing/2010/main">
                <a:solidFill>
                  <a:srgbClr val="FFFFFF"/>
                </a:solidFill>
              </a14:hiddenFill>
            </a:ext>
          </a:extLst>
        </p:spPr>
      </p:pic>
      <p:sp>
        <p:nvSpPr>
          <p:cNvPr id="26" name="Retângulo 25">
            <a:extLst>
              <a:ext uri="{FF2B5EF4-FFF2-40B4-BE49-F238E27FC236}">
                <a16:creationId xmlns:a16="http://schemas.microsoft.com/office/drawing/2014/main" id="{B0541390-0B1E-4750-A0DF-C4A191FFB9C0}"/>
              </a:ext>
            </a:extLst>
          </p:cNvPr>
          <p:cNvSpPr/>
          <p:nvPr/>
        </p:nvSpPr>
        <p:spPr>
          <a:xfrm>
            <a:off x="4763502" y="-1400141"/>
            <a:ext cx="2490515" cy="4053362"/>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2279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3A6A4EA7-7553-4D2A-AF2C-B6AF476F4543}"/>
              </a:ext>
            </a:extLst>
          </p:cNvPr>
          <p:cNvSpPr>
            <a:spLocks noGrp="1"/>
          </p:cNvSpPr>
          <p:nvPr>
            <p:ph type="sldNum" sz="quarter" idx="12"/>
          </p:nvPr>
        </p:nvSpPr>
        <p:spPr/>
        <p:txBody>
          <a:bodyPr/>
          <a:lstStyle/>
          <a:p>
            <a:fld id="{B9DA65C2-AA85-41AA-BE7E-DA97C9DA5FA8}" type="slidenum">
              <a:rPr lang="pt-PT" smtClean="0"/>
              <a:t>3</a:t>
            </a:fld>
            <a:endParaRPr lang="pt-PT"/>
          </a:p>
        </p:txBody>
      </p:sp>
      <p:sp>
        <p:nvSpPr>
          <p:cNvPr id="6" name="CaixaDeTexto 5">
            <a:extLst>
              <a:ext uri="{FF2B5EF4-FFF2-40B4-BE49-F238E27FC236}">
                <a16:creationId xmlns:a16="http://schemas.microsoft.com/office/drawing/2014/main" id="{4BF999A7-8025-4D32-AFDA-04B966D5A100}"/>
              </a:ext>
            </a:extLst>
          </p:cNvPr>
          <p:cNvSpPr txBox="1"/>
          <p:nvPr/>
        </p:nvSpPr>
        <p:spPr>
          <a:xfrm>
            <a:off x="2980736" y="390167"/>
            <a:ext cx="5832310" cy="646331"/>
          </a:xfrm>
          <a:prstGeom prst="rect">
            <a:avLst/>
          </a:prstGeom>
          <a:noFill/>
        </p:spPr>
        <p:txBody>
          <a:bodyPr wrap="square" rtlCol="0">
            <a:spAutoFit/>
          </a:bodyPr>
          <a:lstStyle/>
          <a:p>
            <a:pPr algn="ctr"/>
            <a:r>
              <a:rPr lang="pt-PT" sz="3600" b="1" dirty="0"/>
              <a:t>INTRODUCTION</a:t>
            </a:r>
          </a:p>
        </p:txBody>
      </p:sp>
      <p:grpSp>
        <p:nvGrpSpPr>
          <p:cNvPr id="11" name="Agrupar 10">
            <a:extLst>
              <a:ext uri="{FF2B5EF4-FFF2-40B4-BE49-F238E27FC236}">
                <a16:creationId xmlns:a16="http://schemas.microsoft.com/office/drawing/2014/main" id="{25622FA3-561C-4F4F-A478-5F5DABEEB790}"/>
              </a:ext>
            </a:extLst>
          </p:cNvPr>
          <p:cNvGrpSpPr/>
          <p:nvPr/>
        </p:nvGrpSpPr>
        <p:grpSpPr>
          <a:xfrm>
            <a:off x="1424607" y="2174225"/>
            <a:ext cx="9342784" cy="3416315"/>
            <a:chOff x="1842051" y="2213113"/>
            <a:chExt cx="7345018" cy="1563757"/>
          </a:xfrm>
        </p:grpSpPr>
        <p:sp>
          <p:nvSpPr>
            <p:cNvPr id="10" name="Retângulo 9">
              <a:extLst>
                <a:ext uri="{FF2B5EF4-FFF2-40B4-BE49-F238E27FC236}">
                  <a16:creationId xmlns:a16="http://schemas.microsoft.com/office/drawing/2014/main" id="{18F2E45C-5114-4A15-BD95-29D877B1441C}"/>
                </a:ext>
              </a:extLst>
            </p:cNvPr>
            <p:cNvSpPr/>
            <p:nvPr/>
          </p:nvSpPr>
          <p:spPr>
            <a:xfrm>
              <a:off x="6602895" y="2213113"/>
              <a:ext cx="2584174" cy="1563757"/>
            </a:xfrm>
            <a:prstGeom prst="rect">
              <a:avLst/>
            </a:prstGeom>
            <a:solidFill>
              <a:srgbClr val="FBA965"/>
            </a:solidFill>
            <a:ln>
              <a:solidFill>
                <a:srgbClr val="FBA9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7" name="Retângulo 6">
              <a:extLst>
                <a:ext uri="{FF2B5EF4-FFF2-40B4-BE49-F238E27FC236}">
                  <a16:creationId xmlns:a16="http://schemas.microsoft.com/office/drawing/2014/main" id="{D38D06A9-2167-4066-98CD-79FB3EA2A522}"/>
                </a:ext>
              </a:extLst>
            </p:cNvPr>
            <p:cNvSpPr/>
            <p:nvPr/>
          </p:nvSpPr>
          <p:spPr>
            <a:xfrm>
              <a:off x="1842051" y="2213113"/>
              <a:ext cx="7345017" cy="1563757"/>
            </a:xfrm>
            <a:prstGeom prst="rect">
              <a:avLst/>
            </a:prstGeom>
            <a:solidFill>
              <a:srgbClr val="FBA965"/>
            </a:solidFill>
            <a:ln>
              <a:solidFill>
                <a:srgbClr val="FBA9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solidFill>
                  <a:schemeClr val="tx1"/>
                </a:solidFill>
              </a:endParaRPr>
            </a:p>
          </p:txBody>
        </p:sp>
      </p:grpSp>
      <p:sp>
        <p:nvSpPr>
          <p:cNvPr id="24" name="CaixaDeTexto 23">
            <a:extLst>
              <a:ext uri="{FF2B5EF4-FFF2-40B4-BE49-F238E27FC236}">
                <a16:creationId xmlns:a16="http://schemas.microsoft.com/office/drawing/2014/main" id="{1BCB1714-9F79-432E-9159-7A13BB39886E}"/>
              </a:ext>
            </a:extLst>
          </p:cNvPr>
          <p:cNvSpPr txBox="1"/>
          <p:nvPr/>
        </p:nvSpPr>
        <p:spPr>
          <a:xfrm>
            <a:off x="2774571" y="297833"/>
            <a:ext cx="898358" cy="830997"/>
          </a:xfrm>
          <a:prstGeom prst="rect">
            <a:avLst/>
          </a:prstGeom>
          <a:noFill/>
        </p:spPr>
        <p:txBody>
          <a:bodyPr wrap="square" rtlCol="0">
            <a:spAutoFit/>
          </a:bodyPr>
          <a:lstStyle/>
          <a:p>
            <a:r>
              <a:rPr lang="pt-PT" sz="4800" b="1" dirty="0">
                <a:solidFill>
                  <a:srgbClr val="964604"/>
                </a:solidFill>
                <a:latin typeface="Bahnschrift" panose="020B0502040204020203" pitchFamily="34" charset="0"/>
              </a:rPr>
              <a:t>01</a:t>
            </a:r>
          </a:p>
        </p:txBody>
      </p:sp>
      <p:cxnSp>
        <p:nvCxnSpPr>
          <p:cNvPr id="25" name="Conector reto 24">
            <a:extLst>
              <a:ext uri="{FF2B5EF4-FFF2-40B4-BE49-F238E27FC236}">
                <a16:creationId xmlns:a16="http://schemas.microsoft.com/office/drawing/2014/main" id="{57042AAE-9C8B-4FAF-9F6A-7E93FB2756C5}"/>
              </a:ext>
            </a:extLst>
          </p:cNvPr>
          <p:cNvCxnSpPr>
            <a:cxnSpLocks/>
          </p:cNvCxnSpPr>
          <p:nvPr/>
        </p:nvCxnSpPr>
        <p:spPr>
          <a:xfrm>
            <a:off x="2980736" y="1128830"/>
            <a:ext cx="464719" cy="0"/>
          </a:xfrm>
          <a:prstGeom prst="line">
            <a:avLst/>
          </a:prstGeom>
          <a:ln w="76200">
            <a:solidFill>
              <a:srgbClr val="964604"/>
            </a:solidFill>
          </a:ln>
        </p:spPr>
        <p:style>
          <a:lnRef idx="1">
            <a:schemeClr val="accent1"/>
          </a:lnRef>
          <a:fillRef idx="0">
            <a:schemeClr val="accent1"/>
          </a:fillRef>
          <a:effectRef idx="0">
            <a:schemeClr val="accent1"/>
          </a:effectRef>
          <a:fontRef idx="minor">
            <a:schemeClr val="tx1"/>
          </a:fontRef>
        </p:style>
      </p:cxnSp>
      <p:sp>
        <p:nvSpPr>
          <p:cNvPr id="2" name="CaixaDeTexto 1">
            <a:extLst>
              <a:ext uri="{FF2B5EF4-FFF2-40B4-BE49-F238E27FC236}">
                <a16:creationId xmlns:a16="http://schemas.microsoft.com/office/drawing/2014/main" id="{BD80BDC3-0151-4D87-9EED-377B5998A84D}"/>
              </a:ext>
            </a:extLst>
          </p:cNvPr>
          <p:cNvSpPr txBox="1"/>
          <p:nvPr/>
        </p:nvSpPr>
        <p:spPr>
          <a:xfrm>
            <a:off x="1541929" y="2174227"/>
            <a:ext cx="9054353" cy="3416320"/>
          </a:xfrm>
          <a:prstGeom prst="rect">
            <a:avLst/>
          </a:prstGeom>
          <a:noFill/>
        </p:spPr>
        <p:txBody>
          <a:bodyPr wrap="square" rtlCol="0">
            <a:spAutoFit/>
          </a:bodyPr>
          <a:lstStyle/>
          <a:p>
            <a:r>
              <a:rPr lang="en-US" dirty="0"/>
              <a:t>In a world where competitiveness is at his highest peak, a simple, modest pastry is trying to fit into Paris. As anyone else, this restaurant wants to be very successful. In order to accomplish this dream they know that the very first step to make it is to decide a location to sell the deliciousness they know they can produce.</a:t>
            </a:r>
          </a:p>
          <a:p>
            <a:r>
              <a:rPr lang="en-US" dirty="0"/>
              <a:t>After some </a:t>
            </a:r>
            <a:r>
              <a:rPr lang="en-US" dirty="0" err="1"/>
              <a:t>brainstorning</a:t>
            </a:r>
            <a:r>
              <a:rPr lang="en-US" dirty="0"/>
              <a:t> they realized they had to come up with certain factors that will impact their decision to choose a location. After a while they come up with security, competition and population. In a city as big as Paris, they wanted to go to a safe location where crime could not affect the costs that they might have. Also, competition must be low so that they could stand out among other restaurants. Finally, without enough clients they wouldn't make it so it's important that they settle in an area with a lot of populations.</a:t>
            </a:r>
          </a:p>
          <a:p>
            <a:r>
              <a:rPr lang="en-US" dirty="0"/>
              <a:t>So, now that the factors are decided, it's important to analyze data to make the best decision possible.</a:t>
            </a:r>
            <a:endParaRPr lang="pt-PT" dirty="0"/>
          </a:p>
        </p:txBody>
      </p:sp>
    </p:spTree>
    <p:extLst>
      <p:ext uri="{BB962C8B-B14F-4D97-AF65-F5344CB8AC3E}">
        <p14:creationId xmlns:p14="http://schemas.microsoft.com/office/powerpoint/2010/main" val="364969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3A6A4EA7-7553-4D2A-AF2C-B6AF476F4543}"/>
              </a:ext>
            </a:extLst>
          </p:cNvPr>
          <p:cNvSpPr>
            <a:spLocks noGrp="1"/>
          </p:cNvSpPr>
          <p:nvPr>
            <p:ph type="sldNum" sz="quarter" idx="12"/>
          </p:nvPr>
        </p:nvSpPr>
        <p:spPr/>
        <p:txBody>
          <a:bodyPr/>
          <a:lstStyle/>
          <a:p>
            <a:fld id="{B9DA65C2-AA85-41AA-BE7E-DA97C9DA5FA8}" type="slidenum">
              <a:rPr lang="pt-PT" smtClean="0"/>
              <a:t>4</a:t>
            </a:fld>
            <a:endParaRPr lang="pt-PT"/>
          </a:p>
        </p:txBody>
      </p:sp>
      <p:sp>
        <p:nvSpPr>
          <p:cNvPr id="6" name="CaixaDeTexto 5">
            <a:extLst>
              <a:ext uri="{FF2B5EF4-FFF2-40B4-BE49-F238E27FC236}">
                <a16:creationId xmlns:a16="http://schemas.microsoft.com/office/drawing/2014/main" id="{4BF999A7-8025-4D32-AFDA-04B966D5A100}"/>
              </a:ext>
            </a:extLst>
          </p:cNvPr>
          <p:cNvSpPr txBox="1"/>
          <p:nvPr/>
        </p:nvSpPr>
        <p:spPr>
          <a:xfrm>
            <a:off x="2980736" y="390167"/>
            <a:ext cx="5832310" cy="646331"/>
          </a:xfrm>
          <a:prstGeom prst="rect">
            <a:avLst/>
          </a:prstGeom>
          <a:noFill/>
        </p:spPr>
        <p:txBody>
          <a:bodyPr wrap="square" rtlCol="0">
            <a:spAutoFit/>
          </a:bodyPr>
          <a:lstStyle/>
          <a:p>
            <a:pPr algn="ctr"/>
            <a:r>
              <a:rPr lang="pt-PT" sz="3600" b="1" dirty="0"/>
              <a:t>INTRODUCTION</a:t>
            </a:r>
          </a:p>
        </p:txBody>
      </p:sp>
      <p:grpSp>
        <p:nvGrpSpPr>
          <p:cNvPr id="11" name="Agrupar 10">
            <a:extLst>
              <a:ext uri="{FF2B5EF4-FFF2-40B4-BE49-F238E27FC236}">
                <a16:creationId xmlns:a16="http://schemas.microsoft.com/office/drawing/2014/main" id="{25622FA3-561C-4F4F-A478-5F5DABEEB790}"/>
              </a:ext>
            </a:extLst>
          </p:cNvPr>
          <p:cNvGrpSpPr/>
          <p:nvPr/>
        </p:nvGrpSpPr>
        <p:grpSpPr>
          <a:xfrm>
            <a:off x="1424608" y="2004529"/>
            <a:ext cx="9342783" cy="2848942"/>
            <a:chOff x="1842052" y="2107371"/>
            <a:chExt cx="7345017" cy="1775240"/>
          </a:xfrm>
        </p:grpSpPr>
        <p:sp>
          <p:nvSpPr>
            <p:cNvPr id="10" name="Retângulo 9">
              <a:extLst>
                <a:ext uri="{FF2B5EF4-FFF2-40B4-BE49-F238E27FC236}">
                  <a16:creationId xmlns:a16="http://schemas.microsoft.com/office/drawing/2014/main" id="{18F2E45C-5114-4A15-BD95-29D877B1441C}"/>
                </a:ext>
              </a:extLst>
            </p:cNvPr>
            <p:cNvSpPr/>
            <p:nvPr/>
          </p:nvSpPr>
          <p:spPr>
            <a:xfrm>
              <a:off x="6602895" y="2213113"/>
              <a:ext cx="2584174" cy="1563757"/>
            </a:xfrm>
            <a:prstGeom prst="rect">
              <a:avLst/>
            </a:prstGeom>
            <a:solidFill>
              <a:srgbClr val="FBA965"/>
            </a:solidFill>
            <a:ln>
              <a:solidFill>
                <a:srgbClr val="FBA9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7" name="Retângulo 6">
              <a:extLst>
                <a:ext uri="{FF2B5EF4-FFF2-40B4-BE49-F238E27FC236}">
                  <a16:creationId xmlns:a16="http://schemas.microsoft.com/office/drawing/2014/main" id="{D38D06A9-2167-4066-98CD-79FB3EA2A522}"/>
                </a:ext>
              </a:extLst>
            </p:cNvPr>
            <p:cNvSpPr/>
            <p:nvPr/>
          </p:nvSpPr>
          <p:spPr>
            <a:xfrm>
              <a:off x="1842052" y="2213113"/>
              <a:ext cx="2584174" cy="1563757"/>
            </a:xfrm>
            <a:prstGeom prst="rect">
              <a:avLst/>
            </a:prstGeom>
            <a:solidFill>
              <a:srgbClr val="FBA965"/>
            </a:solidFill>
            <a:ln>
              <a:solidFill>
                <a:srgbClr val="FBA9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solidFill>
                  <a:schemeClr val="tx1"/>
                </a:solidFill>
              </a:endParaRPr>
            </a:p>
          </p:txBody>
        </p:sp>
        <p:sp>
          <p:nvSpPr>
            <p:cNvPr id="9" name="Retângulo 8">
              <a:extLst>
                <a:ext uri="{FF2B5EF4-FFF2-40B4-BE49-F238E27FC236}">
                  <a16:creationId xmlns:a16="http://schemas.microsoft.com/office/drawing/2014/main" id="{7069AB8C-EF85-49EB-B605-3C3E51FB534C}"/>
                </a:ext>
              </a:extLst>
            </p:cNvPr>
            <p:cNvSpPr/>
            <p:nvPr/>
          </p:nvSpPr>
          <p:spPr>
            <a:xfrm>
              <a:off x="4018721" y="2107371"/>
              <a:ext cx="2908852" cy="1775240"/>
            </a:xfrm>
            <a:prstGeom prst="rect">
              <a:avLst/>
            </a:prstGeom>
            <a:solidFill>
              <a:srgbClr val="964604"/>
            </a:solidFill>
            <a:ln>
              <a:solidFill>
                <a:srgbClr val="96460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pic>
        <p:nvPicPr>
          <p:cNvPr id="15" name="Gráfico 14" descr="Pesquisa">
            <a:extLst>
              <a:ext uri="{FF2B5EF4-FFF2-40B4-BE49-F238E27FC236}">
                <a16:creationId xmlns:a16="http://schemas.microsoft.com/office/drawing/2014/main" id="{B6234C00-9EA6-4611-A421-62760F9C22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66670" y="3095295"/>
            <a:ext cx="914400" cy="914400"/>
          </a:xfrm>
          <a:prstGeom prst="rect">
            <a:avLst/>
          </a:prstGeom>
        </p:spPr>
      </p:pic>
      <p:sp>
        <p:nvSpPr>
          <p:cNvPr id="18" name="CaixaDeTexto 17">
            <a:extLst>
              <a:ext uri="{FF2B5EF4-FFF2-40B4-BE49-F238E27FC236}">
                <a16:creationId xmlns:a16="http://schemas.microsoft.com/office/drawing/2014/main" id="{AFBE8436-F917-4BF7-A5DE-98974C4133A7}"/>
              </a:ext>
            </a:extLst>
          </p:cNvPr>
          <p:cNvSpPr txBox="1"/>
          <p:nvPr/>
        </p:nvSpPr>
        <p:spPr>
          <a:xfrm>
            <a:off x="1732516" y="4214626"/>
            <a:ext cx="2239617" cy="369332"/>
          </a:xfrm>
          <a:prstGeom prst="rect">
            <a:avLst/>
          </a:prstGeom>
          <a:noFill/>
        </p:spPr>
        <p:txBody>
          <a:bodyPr wrap="square" rtlCol="0">
            <a:spAutoFit/>
          </a:bodyPr>
          <a:lstStyle/>
          <a:p>
            <a:pPr algn="ctr"/>
            <a:r>
              <a:rPr lang="pt-PT" b="1" dirty="0">
                <a:latin typeface="+mj-lt"/>
              </a:rPr>
              <a:t>SECURITY</a:t>
            </a:r>
          </a:p>
        </p:txBody>
      </p:sp>
      <p:sp>
        <p:nvSpPr>
          <p:cNvPr id="19" name="CaixaDeTexto 18">
            <a:extLst>
              <a:ext uri="{FF2B5EF4-FFF2-40B4-BE49-F238E27FC236}">
                <a16:creationId xmlns:a16="http://schemas.microsoft.com/office/drawing/2014/main" id="{A8433846-559F-48AA-8BEC-574A213DC071}"/>
              </a:ext>
            </a:extLst>
          </p:cNvPr>
          <p:cNvSpPr txBox="1"/>
          <p:nvPr/>
        </p:nvSpPr>
        <p:spPr>
          <a:xfrm>
            <a:off x="4933739" y="4185169"/>
            <a:ext cx="2239617" cy="369332"/>
          </a:xfrm>
          <a:prstGeom prst="rect">
            <a:avLst/>
          </a:prstGeom>
          <a:noFill/>
        </p:spPr>
        <p:txBody>
          <a:bodyPr wrap="square" rtlCol="0">
            <a:spAutoFit/>
          </a:bodyPr>
          <a:lstStyle/>
          <a:p>
            <a:pPr algn="ctr"/>
            <a:r>
              <a:rPr lang="pt-PT" b="1" dirty="0">
                <a:solidFill>
                  <a:schemeClr val="bg1"/>
                </a:solidFill>
                <a:latin typeface="+mj-lt"/>
              </a:rPr>
              <a:t>ENVIRONMENT</a:t>
            </a:r>
          </a:p>
        </p:txBody>
      </p:sp>
      <p:sp>
        <p:nvSpPr>
          <p:cNvPr id="20" name="CaixaDeTexto 19">
            <a:extLst>
              <a:ext uri="{FF2B5EF4-FFF2-40B4-BE49-F238E27FC236}">
                <a16:creationId xmlns:a16="http://schemas.microsoft.com/office/drawing/2014/main" id="{F0949545-AB8B-4429-968E-EACA7BDE05DB}"/>
              </a:ext>
            </a:extLst>
          </p:cNvPr>
          <p:cNvSpPr txBox="1"/>
          <p:nvPr/>
        </p:nvSpPr>
        <p:spPr>
          <a:xfrm>
            <a:off x="8004061" y="4179392"/>
            <a:ext cx="2239617" cy="369332"/>
          </a:xfrm>
          <a:prstGeom prst="rect">
            <a:avLst/>
          </a:prstGeom>
          <a:noFill/>
        </p:spPr>
        <p:txBody>
          <a:bodyPr wrap="square" rtlCol="0">
            <a:spAutoFit/>
          </a:bodyPr>
          <a:lstStyle/>
          <a:p>
            <a:pPr algn="ctr"/>
            <a:r>
              <a:rPr lang="pt-PT" b="1" dirty="0">
                <a:latin typeface="+mj-lt"/>
              </a:rPr>
              <a:t>POPULATION</a:t>
            </a:r>
          </a:p>
        </p:txBody>
      </p:sp>
      <p:sp>
        <p:nvSpPr>
          <p:cNvPr id="21" name="CaixaDeTexto 20">
            <a:extLst>
              <a:ext uri="{FF2B5EF4-FFF2-40B4-BE49-F238E27FC236}">
                <a16:creationId xmlns:a16="http://schemas.microsoft.com/office/drawing/2014/main" id="{EA35737B-6FEF-4FC2-9322-9F4EC3BCF1F8}"/>
              </a:ext>
            </a:extLst>
          </p:cNvPr>
          <p:cNvSpPr txBox="1"/>
          <p:nvPr/>
        </p:nvSpPr>
        <p:spPr>
          <a:xfrm>
            <a:off x="1577009" y="5152440"/>
            <a:ext cx="2395124" cy="646331"/>
          </a:xfrm>
          <a:prstGeom prst="rect">
            <a:avLst/>
          </a:prstGeom>
          <a:noFill/>
        </p:spPr>
        <p:txBody>
          <a:bodyPr wrap="square" rtlCol="0">
            <a:spAutoFit/>
          </a:bodyPr>
          <a:lstStyle/>
          <a:p>
            <a:pPr algn="ctr"/>
            <a:r>
              <a:rPr lang="pt-PT" dirty="0">
                <a:latin typeface="+mj-lt"/>
              </a:rPr>
              <a:t>The place should be safe.</a:t>
            </a:r>
          </a:p>
        </p:txBody>
      </p:sp>
      <p:sp>
        <p:nvSpPr>
          <p:cNvPr id="22" name="CaixaDeTexto 21">
            <a:extLst>
              <a:ext uri="{FF2B5EF4-FFF2-40B4-BE49-F238E27FC236}">
                <a16:creationId xmlns:a16="http://schemas.microsoft.com/office/drawing/2014/main" id="{B94DB729-5847-495A-85C1-3F513EB699E5}"/>
              </a:ext>
            </a:extLst>
          </p:cNvPr>
          <p:cNvSpPr txBox="1"/>
          <p:nvPr/>
        </p:nvSpPr>
        <p:spPr>
          <a:xfrm>
            <a:off x="4778232" y="5152440"/>
            <a:ext cx="2395124" cy="646331"/>
          </a:xfrm>
          <a:prstGeom prst="rect">
            <a:avLst/>
          </a:prstGeom>
          <a:noFill/>
        </p:spPr>
        <p:txBody>
          <a:bodyPr wrap="square" rtlCol="0">
            <a:spAutoFit/>
          </a:bodyPr>
          <a:lstStyle/>
          <a:p>
            <a:pPr algn="ctr"/>
            <a:r>
              <a:rPr lang="pt-PT" dirty="0">
                <a:latin typeface="+mj-lt"/>
              </a:rPr>
              <a:t>The place should </a:t>
            </a:r>
            <a:r>
              <a:rPr lang="pt-PT" dirty="0" err="1">
                <a:latin typeface="+mj-lt"/>
              </a:rPr>
              <a:t>have</a:t>
            </a:r>
            <a:r>
              <a:rPr lang="pt-PT" dirty="0">
                <a:latin typeface="+mj-lt"/>
              </a:rPr>
              <a:t> </a:t>
            </a:r>
            <a:r>
              <a:rPr lang="pt-PT" dirty="0" err="1">
                <a:latin typeface="+mj-lt"/>
              </a:rPr>
              <a:t>not</a:t>
            </a:r>
            <a:r>
              <a:rPr lang="pt-PT" dirty="0">
                <a:latin typeface="+mj-lt"/>
              </a:rPr>
              <a:t> </a:t>
            </a:r>
            <a:r>
              <a:rPr lang="pt-PT" dirty="0" err="1">
                <a:latin typeface="+mj-lt"/>
              </a:rPr>
              <a:t>much</a:t>
            </a:r>
            <a:r>
              <a:rPr lang="pt-PT" dirty="0">
                <a:latin typeface="+mj-lt"/>
              </a:rPr>
              <a:t> </a:t>
            </a:r>
            <a:r>
              <a:rPr lang="pt-PT" dirty="0" err="1">
                <a:latin typeface="+mj-lt"/>
              </a:rPr>
              <a:t>competition</a:t>
            </a:r>
            <a:r>
              <a:rPr lang="pt-PT" dirty="0">
                <a:latin typeface="+mj-lt"/>
              </a:rPr>
              <a:t>.</a:t>
            </a:r>
          </a:p>
        </p:txBody>
      </p:sp>
      <p:sp>
        <p:nvSpPr>
          <p:cNvPr id="23" name="CaixaDeTexto 22">
            <a:extLst>
              <a:ext uri="{FF2B5EF4-FFF2-40B4-BE49-F238E27FC236}">
                <a16:creationId xmlns:a16="http://schemas.microsoft.com/office/drawing/2014/main" id="{8832A426-BE12-4349-9301-92D85C401B3F}"/>
              </a:ext>
            </a:extLst>
          </p:cNvPr>
          <p:cNvSpPr txBox="1"/>
          <p:nvPr/>
        </p:nvSpPr>
        <p:spPr>
          <a:xfrm>
            <a:off x="8179859" y="5152440"/>
            <a:ext cx="2395124" cy="646331"/>
          </a:xfrm>
          <a:prstGeom prst="rect">
            <a:avLst/>
          </a:prstGeom>
          <a:noFill/>
        </p:spPr>
        <p:txBody>
          <a:bodyPr wrap="square" rtlCol="0">
            <a:spAutoFit/>
          </a:bodyPr>
          <a:lstStyle/>
          <a:p>
            <a:pPr algn="ctr"/>
            <a:r>
              <a:rPr lang="pt-PT" dirty="0" err="1">
                <a:latin typeface="+mj-lt"/>
              </a:rPr>
              <a:t>Should</a:t>
            </a:r>
            <a:r>
              <a:rPr lang="pt-PT" dirty="0">
                <a:latin typeface="+mj-lt"/>
              </a:rPr>
              <a:t> </a:t>
            </a:r>
            <a:r>
              <a:rPr lang="pt-PT" dirty="0" err="1">
                <a:latin typeface="+mj-lt"/>
              </a:rPr>
              <a:t>be</a:t>
            </a:r>
            <a:r>
              <a:rPr lang="pt-PT" dirty="0">
                <a:latin typeface="+mj-lt"/>
              </a:rPr>
              <a:t> </a:t>
            </a:r>
            <a:r>
              <a:rPr lang="pt-PT" dirty="0" err="1">
                <a:latin typeface="+mj-lt"/>
              </a:rPr>
              <a:t>high</a:t>
            </a:r>
            <a:r>
              <a:rPr lang="pt-PT" dirty="0">
                <a:latin typeface="+mj-lt"/>
              </a:rPr>
              <a:t> </a:t>
            </a:r>
            <a:r>
              <a:rPr lang="pt-PT" dirty="0" err="1">
                <a:latin typeface="+mj-lt"/>
              </a:rPr>
              <a:t>populated</a:t>
            </a:r>
            <a:r>
              <a:rPr lang="pt-PT" dirty="0">
                <a:latin typeface="+mj-lt"/>
              </a:rPr>
              <a:t>.</a:t>
            </a:r>
          </a:p>
        </p:txBody>
      </p:sp>
      <p:sp>
        <p:nvSpPr>
          <p:cNvPr id="24" name="CaixaDeTexto 23">
            <a:extLst>
              <a:ext uri="{FF2B5EF4-FFF2-40B4-BE49-F238E27FC236}">
                <a16:creationId xmlns:a16="http://schemas.microsoft.com/office/drawing/2014/main" id="{1BCB1714-9F79-432E-9159-7A13BB39886E}"/>
              </a:ext>
            </a:extLst>
          </p:cNvPr>
          <p:cNvSpPr txBox="1"/>
          <p:nvPr/>
        </p:nvSpPr>
        <p:spPr>
          <a:xfrm>
            <a:off x="2774571" y="297833"/>
            <a:ext cx="898358" cy="830997"/>
          </a:xfrm>
          <a:prstGeom prst="rect">
            <a:avLst/>
          </a:prstGeom>
          <a:noFill/>
        </p:spPr>
        <p:txBody>
          <a:bodyPr wrap="square" rtlCol="0">
            <a:spAutoFit/>
          </a:bodyPr>
          <a:lstStyle/>
          <a:p>
            <a:r>
              <a:rPr lang="pt-PT" sz="4800" b="1" dirty="0">
                <a:solidFill>
                  <a:srgbClr val="964604"/>
                </a:solidFill>
                <a:latin typeface="Bahnschrift" panose="020B0502040204020203" pitchFamily="34" charset="0"/>
              </a:rPr>
              <a:t>01</a:t>
            </a:r>
          </a:p>
        </p:txBody>
      </p:sp>
      <p:cxnSp>
        <p:nvCxnSpPr>
          <p:cNvPr id="25" name="Conector reto 24">
            <a:extLst>
              <a:ext uri="{FF2B5EF4-FFF2-40B4-BE49-F238E27FC236}">
                <a16:creationId xmlns:a16="http://schemas.microsoft.com/office/drawing/2014/main" id="{57042AAE-9C8B-4FAF-9F6A-7E93FB2756C5}"/>
              </a:ext>
            </a:extLst>
          </p:cNvPr>
          <p:cNvCxnSpPr>
            <a:cxnSpLocks/>
          </p:cNvCxnSpPr>
          <p:nvPr/>
        </p:nvCxnSpPr>
        <p:spPr>
          <a:xfrm>
            <a:off x="2980736" y="1128830"/>
            <a:ext cx="464719" cy="0"/>
          </a:xfrm>
          <a:prstGeom prst="line">
            <a:avLst/>
          </a:prstGeom>
          <a:ln w="76200">
            <a:solidFill>
              <a:srgbClr val="964604"/>
            </a:solidFill>
          </a:ln>
        </p:spPr>
        <p:style>
          <a:lnRef idx="1">
            <a:schemeClr val="accent1"/>
          </a:lnRef>
          <a:fillRef idx="0">
            <a:schemeClr val="accent1"/>
          </a:fillRef>
          <a:effectRef idx="0">
            <a:schemeClr val="accent1"/>
          </a:effectRef>
          <a:fontRef idx="minor">
            <a:schemeClr val="tx1"/>
          </a:fontRef>
        </p:style>
      </p:cxnSp>
      <p:pic>
        <p:nvPicPr>
          <p:cNvPr id="3" name="Gráfico 2" descr="Dança">
            <a:extLst>
              <a:ext uri="{FF2B5EF4-FFF2-40B4-BE49-F238E27FC236}">
                <a16:creationId xmlns:a16="http://schemas.microsoft.com/office/drawing/2014/main" id="{1CA4F4AD-CBBB-49CF-98B8-2BED24CB3B7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86053" y="3200408"/>
            <a:ext cx="914400" cy="914400"/>
          </a:xfrm>
          <a:prstGeom prst="rect">
            <a:avLst/>
          </a:prstGeom>
        </p:spPr>
      </p:pic>
      <p:pic>
        <p:nvPicPr>
          <p:cNvPr id="8" name="Gráfico 7" descr="Hambúrguer e bebida">
            <a:extLst>
              <a:ext uri="{FF2B5EF4-FFF2-40B4-BE49-F238E27FC236}">
                <a16:creationId xmlns:a16="http://schemas.microsoft.com/office/drawing/2014/main" id="{E7598723-F4D4-4C69-AFD8-480ACC09F42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176112" y="3165763"/>
            <a:ext cx="914400" cy="914400"/>
          </a:xfrm>
          <a:prstGeom prst="rect">
            <a:avLst/>
          </a:prstGeom>
        </p:spPr>
      </p:pic>
      <p:pic>
        <p:nvPicPr>
          <p:cNvPr id="14" name="Gráfico 13" descr="Cidade">
            <a:extLst>
              <a:ext uri="{FF2B5EF4-FFF2-40B4-BE49-F238E27FC236}">
                <a16:creationId xmlns:a16="http://schemas.microsoft.com/office/drawing/2014/main" id="{5F916059-26F3-4057-95A0-E19027AC86E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298446" y="3264992"/>
            <a:ext cx="914400" cy="914400"/>
          </a:xfrm>
          <a:prstGeom prst="rect">
            <a:avLst/>
          </a:prstGeom>
        </p:spPr>
      </p:pic>
    </p:spTree>
    <p:extLst>
      <p:ext uri="{BB962C8B-B14F-4D97-AF65-F5344CB8AC3E}">
        <p14:creationId xmlns:p14="http://schemas.microsoft.com/office/powerpoint/2010/main" val="3250518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3A6A4EA7-7553-4D2A-AF2C-B6AF476F4543}"/>
              </a:ext>
            </a:extLst>
          </p:cNvPr>
          <p:cNvSpPr>
            <a:spLocks noGrp="1"/>
          </p:cNvSpPr>
          <p:nvPr>
            <p:ph type="sldNum" sz="quarter" idx="12"/>
          </p:nvPr>
        </p:nvSpPr>
        <p:spPr/>
        <p:txBody>
          <a:bodyPr/>
          <a:lstStyle/>
          <a:p>
            <a:fld id="{B9DA65C2-AA85-41AA-BE7E-DA97C9DA5FA8}" type="slidenum">
              <a:rPr lang="pt-PT" smtClean="0"/>
              <a:t>5</a:t>
            </a:fld>
            <a:endParaRPr lang="pt-PT"/>
          </a:p>
        </p:txBody>
      </p:sp>
      <p:sp>
        <p:nvSpPr>
          <p:cNvPr id="6" name="CaixaDeTexto 5">
            <a:extLst>
              <a:ext uri="{FF2B5EF4-FFF2-40B4-BE49-F238E27FC236}">
                <a16:creationId xmlns:a16="http://schemas.microsoft.com/office/drawing/2014/main" id="{4BF999A7-8025-4D32-AFDA-04B966D5A100}"/>
              </a:ext>
            </a:extLst>
          </p:cNvPr>
          <p:cNvSpPr txBox="1"/>
          <p:nvPr/>
        </p:nvSpPr>
        <p:spPr>
          <a:xfrm>
            <a:off x="243840" y="2083914"/>
            <a:ext cx="2062038" cy="1200329"/>
          </a:xfrm>
          <a:prstGeom prst="rect">
            <a:avLst/>
          </a:prstGeom>
          <a:noFill/>
        </p:spPr>
        <p:txBody>
          <a:bodyPr wrap="square" rtlCol="0">
            <a:spAutoFit/>
          </a:bodyPr>
          <a:lstStyle/>
          <a:p>
            <a:pPr algn="ctr"/>
            <a:r>
              <a:rPr lang="pt-PT" sz="3600" b="1" dirty="0"/>
              <a:t>DATA</a:t>
            </a:r>
          </a:p>
          <a:p>
            <a:pPr algn="ctr"/>
            <a:r>
              <a:rPr lang="pt-PT" sz="3600" b="1" dirty="0"/>
              <a:t>FRAME </a:t>
            </a:r>
          </a:p>
        </p:txBody>
      </p:sp>
      <p:grpSp>
        <p:nvGrpSpPr>
          <p:cNvPr id="3" name="Agrupar 2">
            <a:extLst>
              <a:ext uri="{FF2B5EF4-FFF2-40B4-BE49-F238E27FC236}">
                <a16:creationId xmlns:a16="http://schemas.microsoft.com/office/drawing/2014/main" id="{0552BB42-B822-4413-ACEA-0396350AA622}"/>
              </a:ext>
            </a:extLst>
          </p:cNvPr>
          <p:cNvGrpSpPr/>
          <p:nvPr/>
        </p:nvGrpSpPr>
        <p:grpSpPr>
          <a:xfrm>
            <a:off x="775970" y="1068744"/>
            <a:ext cx="898358" cy="830997"/>
            <a:chOff x="2774571" y="297833"/>
            <a:chExt cx="898358" cy="830997"/>
          </a:xfrm>
        </p:grpSpPr>
        <p:sp>
          <p:nvSpPr>
            <p:cNvPr id="24" name="CaixaDeTexto 23">
              <a:extLst>
                <a:ext uri="{FF2B5EF4-FFF2-40B4-BE49-F238E27FC236}">
                  <a16:creationId xmlns:a16="http://schemas.microsoft.com/office/drawing/2014/main" id="{1BCB1714-9F79-432E-9159-7A13BB39886E}"/>
                </a:ext>
              </a:extLst>
            </p:cNvPr>
            <p:cNvSpPr txBox="1"/>
            <p:nvPr/>
          </p:nvSpPr>
          <p:spPr>
            <a:xfrm>
              <a:off x="2774571" y="297833"/>
              <a:ext cx="898358" cy="830997"/>
            </a:xfrm>
            <a:prstGeom prst="rect">
              <a:avLst/>
            </a:prstGeom>
            <a:noFill/>
          </p:spPr>
          <p:txBody>
            <a:bodyPr wrap="square" rtlCol="0">
              <a:spAutoFit/>
            </a:bodyPr>
            <a:lstStyle/>
            <a:p>
              <a:r>
                <a:rPr lang="pt-PT" sz="4800" b="1" dirty="0">
                  <a:solidFill>
                    <a:srgbClr val="964604"/>
                  </a:solidFill>
                  <a:latin typeface="Bahnschrift" panose="020B0502040204020203" pitchFamily="34" charset="0"/>
                </a:rPr>
                <a:t>02</a:t>
              </a:r>
            </a:p>
          </p:txBody>
        </p:sp>
        <p:cxnSp>
          <p:nvCxnSpPr>
            <p:cNvPr id="25" name="Conector reto 24">
              <a:extLst>
                <a:ext uri="{FF2B5EF4-FFF2-40B4-BE49-F238E27FC236}">
                  <a16:creationId xmlns:a16="http://schemas.microsoft.com/office/drawing/2014/main" id="{57042AAE-9C8B-4FAF-9F6A-7E93FB2756C5}"/>
                </a:ext>
              </a:extLst>
            </p:cNvPr>
            <p:cNvCxnSpPr>
              <a:cxnSpLocks/>
            </p:cNvCxnSpPr>
            <p:nvPr/>
          </p:nvCxnSpPr>
          <p:spPr>
            <a:xfrm>
              <a:off x="2980736" y="1128830"/>
              <a:ext cx="464719" cy="0"/>
            </a:xfrm>
            <a:prstGeom prst="line">
              <a:avLst/>
            </a:prstGeom>
            <a:ln w="76200">
              <a:solidFill>
                <a:srgbClr val="964604"/>
              </a:solidFill>
            </a:ln>
          </p:spPr>
          <p:style>
            <a:lnRef idx="1">
              <a:schemeClr val="accent1"/>
            </a:lnRef>
            <a:fillRef idx="0">
              <a:schemeClr val="accent1"/>
            </a:fillRef>
            <a:effectRef idx="0">
              <a:schemeClr val="accent1"/>
            </a:effectRef>
            <a:fontRef idx="minor">
              <a:schemeClr val="tx1"/>
            </a:fontRef>
          </p:style>
        </p:cxnSp>
      </p:grpSp>
      <p:grpSp>
        <p:nvGrpSpPr>
          <p:cNvPr id="5" name="Agrupar 4">
            <a:extLst>
              <a:ext uri="{FF2B5EF4-FFF2-40B4-BE49-F238E27FC236}">
                <a16:creationId xmlns:a16="http://schemas.microsoft.com/office/drawing/2014/main" id="{59D54A4C-5BE2-4DC5-8BF7-D50C40D2908F}"/>
              </a:ext>
            </a:extLst>
          </p:cNvPr>
          <p:cNvGrpSpPr/>
          <p:nvPr/>
        </p:nvGrpSpPr>
        <p:grpSpPr>
          <a:xfrm>
            <a:off x="4871092" y="1357130"/>
            <a:ext cx="4175809" cy="3968004"/>
            <a:chOff x="5392261" y="1611159"/>
            <a:chExt cx="3197879" cy="3149929"/>
          </a:xfrm>
        </p:grpSpPr>
        <p:sp>
          <p:nvSpPr>
            <p:cNvPr id="2" name="Losango 1">
              <a:extLst>
                <a:ext uri="{FF2B5EF4-FFF2-40B4-BE49-F238E27FC236}">
                  <a16:creationId xmlns:a16="http://schemas.microsoft.com/office/drawing/2014/main" id="{E037C0B2-B1DA-4826-B1FC-5EF40CDE5E44}"/>
                </a:ext>
              </a:extLst>
            </p:cNvPr>
            <p:cNvSpPr/>
            <p:nvPr/>
          </p:nvSpPr>
          <p:spPr>
            <a:xfrm>
              <a:off x="5392261" y="1611159"/>
              <a:ext cx="1800000" cy="1800000"/>
            </a:xfrm>
            <a:prstGeom prst="diamond">
              <a:avLst/>
            </a:prstGeom>
            <a:solidFill>
              <a:srgbClr val="9646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Losango 25">
              <a:extLst>
                <a:ext uri="{FF2B5EF4-FFF2-40B4-BE49-F238E27FC236}">
                  <a16:creationId xmlns:a16="http://schemas.microsoft.com/office/drawing/2014/main" id="{C528ED4C-B8A3-454E-A608-DF34515D9A32}"/>
                </a:ext>
              </a:extLst>
            </p:cNvPr>
            <p:cNvSpPr/>
            <p:nvPr/>
          </p:nvSpPr>
          <p:spPr>
            <a:xfrm>
              <a:off x="5392261" y="2961088"/>
              <a:ext cx="1800000" cy="1800000"/>
            </a:xfrm>
            <a:prstGeom prst="diamond">
              <a:avLst/>
            </a:prstGeom>
            <a:solidFill>
              <a:srgbClr val="FBA9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7" name="Losango 26">
              <a:extLst>
                <a:ext uri="{FF2B5EF4-FFF2-40B4-BE49-F238E27FC236}">
                  <a16:creationId xmlns:a16="http://schemas.microsoft.com/office/drawing/2014/main" id="{51492C4D-1822-49B6-BF9C-FE3C4533AF86}"/>
                </a:ext>
              </a:extLst>
            </p:cNvPr>
            <p:cNvSpPr/>
            <p:nvPr/>
          </p:nvSpPr>
          <p:spPr>
            <a:xfrm>
              <a:off x="6790140" y="2934779"/>
              <a:ext cx="1800000" cy="1800000"/>
            </a:xfrm>
            <a:prstGeom prst="diamond">
              <a:avLst/>
            </a:prstGeom>
            <a:solidFill>
              <a:srgbClr val="9646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8" name="Losango 27">
              <a:extLst>
                <a:ext uri="{FF2B5EF4-FFF2-40B4-BE49-F238E27FC236}">
                  <a16:creationId xmlns:a16="http://schemas.microsoft.com/office/drawing/2014/main" id="{B30635D7-B202-4039-8046-EC7A8608563A}"/>
                </a:ext>
              </a:extLst>
            </p:cNvPr>
            <p:cNvSpPr/>
            <p:nvPr/>
          </p:nvSpPr>
          <p:spPr>
            <a:xfrm>
              <a:off x="6790140" y="1629000"/>
              <a:ext cx="1800000" cy="1800000"/>
            </a:xfrm>
            <a:prstGeom prst="diamond">
              <a:avLst/>
            </a:prstGeom>
            <a:solidFill>
              <a:srgbClr val="FBA9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pic>
        <p:nvPicPr>
          <p:cNvPr id="16" name="Gráfico 15" descr="Marca">
            <a:extLst>
              <a:ext uri="{FF2B5EF4-FFF2-40B4-BE49-F238E27FC236}">
                <a16:creationId xmlns:a16="http://schemas.microsoft.com/office/drawing/2014/main" id="{72C9796D-B468-451A-A837-88AF24BDA3C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92602" y="3461207"/>
            <a:ext cx="671046" cy="671046"/>
          </a:xfrm>
          <a:prstGeom prst="rect">
            <a:avLst/>
          </a:prstGeom>
        </p:spPr>
      </p:pic>
      <p:sp>
        <p:nvSpPr>
          <p:cNvPr id="33" name="CaixaDeTexto 32">
            <a:extLst>
              <a:ext uri="{FF2B5EF4-FFF2-40B4-BE49-F238E27FC236}">
                <a16:creationId xmlns:a16="http://schemas.microsoft.com/office/drawing/2014/main" id="{77213683-629B-4546-A764-F40AE4899DD2}"/>
              </a:ext>
            </a:extLst>
          </p:cNvPr>
          <p:cNvSpPr txBox="1"/>
          <p:nvPr/>
        </p:nvSpPr>
        <p:spPr>
          <a:xfrm>
            <a:off x="5181600" y="2358887"/>
            <a:ext cx="1557767" cy="646331"/>
          </a:xfrm>
          <a:prstGeom prst="rect">
            <a:avLst/>
          </a:prstGeom>
          <a:noFill/>
        </p:spPr>
        <p:txBody>
          <a:bodyPr wrap="square" rtlCol="0">
            <a:spAutoFit/>
          </a:bodyPr>
          <a:lstStyle/>
          <a:p>
            <a:pPr algn="ctr"/>
            <a:r>
              <a:rPr lang="pt-PT" b="1" dirty="0">
                <a:latin typeface="+mj-lt"/>
              </a:rPr>
              <a:t>FourSquare API</a:t>
            </a:r>
          </a:p>
        </p:txBody>
      </p:sp>
      <p:sp>
        <p:nvSpPr>
          <p:cNvPr id="34" name="CaixaDeTexto 33">
            <a:extLst>
              <a:ext uri="{FF2B5EF4-FFF2-40B4-BE49-F238E27FC236}">
                <a16:creationId xmlns:a16="http://schemas.microsoft.com/office/drawing/2014/main" id="{12BD6879-F38D-434C-AD73-9A0264DE2F7E}"/>
              </a:ext>
            </a:extLst>
          </p:cNvPr>
          <p:cNvSpPr txBox="1"/>
          <p:nvPr/>
        </p:nvSpPr>
        <p:spPr>
          <a:xfrm>
            <a:off x="7398039" y="4132253"/>
            <a:ext cx="1060173" cy="646331"/>
          </a:xfrm>
          <a:prstGeom prst="rect">
            <a:avLst/>
          </a:prstGeom>
          <a:noFill/>
        </p:spPr>
        <p:txBody>
          <a:bodyPr wrap="square" rtlCol="0">
            <a:spAutoFit/>
          </a:bodyPr>
          <a:lstStyle/>
          <a:p>
            <a:pPr algn="ctr"/>
            <a:r>
              <a:rPr lang="pt-PT" b="1" dirty="0">
                <a:solidFill>
                  <a:schemeClr val="bg1"/>
                </a:solidFill>
                <a:latin typeface="+mj-lt"/>
              </a:rPr>
              <a:t>IBM Course</a:t>
            </a:r>
          </a:p>
        </p:txBody>
      </p:sp>
      <p:sp>
        <p:nvSpPr>
          <p:cNvPr id="35" name="CaixaDeTexto 34">
            <a:extLst>
              <a:ext uri="{FF2B5EF4-FFF2-40B4-BE49-F238E27FC236}">
                <a16:creationId xmlns:a16="http://schemas.microsoft.com/office/drawing/2014/main" id="{1DFF43F9-3647-414C-B264-1055727B643E}"/>
              </a:ext>
            </a:extLst>
          </p:cNvPr>
          <p:cNvSpPr txBox="1"/>
          <p:nvPr/>
        </p:nvSpPr>
        <p:spPr>
          <a:xfrm>
            <a:off x="7039898" y="2343690"/>
            <a:ext cx="1712839" cy="923330"/>
          </a:xfrm>
          <a:prstGeom prst="rect">
            <a:avLst/>
          </a:prstGeom>
          <a:noFill/>
        </p:spPr>
        <p:txBody>
          <a:bodyPr wrap="square" rtlCol="0">
            <a:spAutoFit/>
          </a:bodyPr>
          <a:lstStyle/>
          <a:p>
            <a:pPr algn="ctr"/>
            <a:r>
              <a:rPr lang="pt-PT" b="1" dirty="0">
                <a:latin typeface="+mj-lt"/>
              </a:rPr>
              <a:t>Paris </a:t>
            </a:r>
            <a:r>
              <a:rPr lang="pt-PT" b="1" dirty="0" err="1">
                <a:latin typeface="+mj-lt"/>
              </a:rPr>
              <a:t>Arrondissements</a:t>
            </a:r>
            <a:r>
              <a:rPr lang="pt-PT" b="1" dirty="0">
                <a:latin typeface="+mj-lt"/>
              </a:rPr>
              <a:t> </a:t>
            </a:r>
            <a:r>
              <a:rPr lang="pt-PT" b="1" dirty="0" err="1">
                <a:latin typeface="+mj-lt"/>
              </a:rPr>
              <a:t>List</a:t>
            </a:r>
            <a:endParaRPr lang="pt-PT" b="1" dirty="0">
              <a:latin typeface="+mj-lt"/>
            </a:endParaRPr>
          </a:p>
        </p:txBody>
      </p:sp>
      <p:sp>
        <p:nvSpPr>
          <p:cNvPr id="36" name="CaixaDeTexto 35">
            <a:extLst>
              <a:ext uri="{FF2B5EF4-FFF2-40B4-BE49-F238E27FC236}">
                <a16:creationId xmlns:a16="http://schemas.microsoft.com/office/drawing/2014/main" id="{9609A92A-C2C3-4479-A22B-64F1C3B4714D}"/>
              </a:ext>
            </a:extLst>
          </p:cNvPr>
          <p:cNvSpPr txBox="1"/>
          <p:nvPr/>
        </p:nvSpPr>
        <p:spPr>
          <a:xfrm>
            <a:off x="5516230" y="3938568"/>
            <a:ext cx="1060173" cy="923330"/>
          </a:xfrm>
          <a:prstGeom prst="rect">
            <a:avLst/>
          </a:prstGeom>
          <a:noFill/>
        </p:spPr>
        <p:txBody>
          <a:bodyPr wrap="square" rtlCol="0">
            <a:spAutoFit/>
          </a:bodyPr>
          <a:lstStyle/>
          <a:p>
            <a:pPr algn="ctr"/>
            <a:r>
              <a:rPr lang="pt-PT" b="1" dirty="0">
                <a:latin typeface="+mj-lt"/>
              </a:rPr>
              <a:t>Paris recorded Crime</a:t>
            </a:r>
          </a:p>
        </p:txBody>
      </p:sp>
      <p:sp>
        <p:nvSpPr>
          <p:cNvPr id="37" name="CaixaDeTexto 36">
            <a:extLst>
              <a:ext uri="{FF2B5EF4-FFF2-40B4-BE49-F238E27FC236}">
                <a16:creationId xmlns:a16="http://schemas.microsoft.com/office/drawing/2014/main" id="{2BEC1194-2F22-4847-A221-6FE7A859409A}"/>
              </a:ext>
            </a:extLst>
          </p:cNvPr>
          <p:cNvSpPr txBox="1"/>
          <p:nvPr/>
        </p:nvSpPr>
        <p:spPr>
          <a:xfrm>
            <a:off x="2297968" y="1624795"/>
            <a:ext cx="2695168" cy="646331"/>
          </a:xfrm>
          <a:prstGeom prst="rect">
            <a:avLst/>
          </a:prstGeom>
          <a:noFill/>
        </p:spPr>
        <p:txBody>
          <a:bodyPr wrap="square" rtlCol="0">
            <a:spAutoFit/>
          </a:bodyPr>
          <a:lstStyle/>
          <a:p>
            <a:pPr algn="r"/>
            <a:r>
              <a:rPr lang="pt-PT" dirty="0">
                <a:latin typeface="+mj-lt"/>
              </a:rPr>
              <a:t>To report the most popular places in Paris</a:t>
            </a:r>
          </a:p>
        </p:txBody>
      </p:sp>
      <p:sp>
        <p:nvSpPr>
          <p:cNvPr id="38" name="CaixaDeTexto 37">
            <a:extLst>
              <a:ext uri="{FF2B5EF4-FFF2-40B4-BE49-F238E27FC236}">
                <a16:creationId xmlns:a16="http://schemas.microsoft.com/office/drawing/2014/main" id="{3B4A46CA-C1B6-47D0-8A38-838247BC299E}"/>
              </a:ext>
            </a:extLst>
          </p:cNvPr>
          <p:cNvSpPr txBox="1"/>
          <p:nvPr/>
        </p:nvSpPr>
        <p:spPr>
          <a:xfrm>
            <a:off x="2175924" y="3468415"/>
            <a:ext cx="2695168" cy="646331"/>
          </a:xfrm>
          <a:prstGeom prst="rect">
            <a:avLst/>
          </a:prstGeom>
          <a:noFill/>
        </p:spPr>
        <p:txBody>
          <a:bodyPr wrap="square" rtlCol="0">
            <a:spAutoFit/>
          </a:bodyPr>
          <a:lstStyle/>
          <a:p>
            <a:pPr algn="r"/>
            <a:r>
              <a:rPr lang="pt-PT" dirty="0">
                <a:latin typeface="+mj-lt"/>
              </a:rPr>
              <a:t>To access to criminality reports</a:t>
            </a:r>
          </a:p>
        </p:txBody>
      </p:sp>
      <p:sp>
        <p:nvSpPr>
          <p:cNvPr id="39" name="CaixaDeTexto 38">
            <a:extLst>
              <a:ext uri="{FF2B5EF4-FFF2-40B4-BE49-F238E27FC236}">
                <a16:creationId xmlns:a16="http://schemas.microsoft.com/office/drawing/2014/main" id="{23B030E0-ED21-4153-A1C3-FF32948C4C96}"/>
              </a:ext>
            </a:extLst>
          </p:cNvPr>
          <p:cNvSpPr txBox="1"/>
          <p:nvPr/>
        </p:nvSpPr>
        <p:spPr>
          <a:xfrm>
            <a:off x="9116885" y="3468415"/>
            <a:ext cx="2695168" cy="369332"/>
          </a:xfrm>
          <a:prstGeom prst="rect">
            <a:avLst/>
          </a:prstGeom>
          <a:noFill/>
        </p:spPr>
        <p:txBody>
          <a:bodyPr wrap="square" rtlCol="0">
            <a:spAutoFit/>
          </a:bodyPr>
          <a:lstStyle/>
          <a:p>
            <a:r>
              <a:rPr lang="pt-PT" dirty="0">
                <a:latin typeface="+mj-lt"/>
              </a:rPr>
              <a:t>As a base of the course</a:t>
            </a:r>
          </a:p>
        </p:txBody>
      </p:sp>
      <p:sp>
        <p:nvSpPr>
          <p:cNvPr id="40" name="CaixaDeTexto 39">
            <a:extLst>
              <a:ext uri="{FF2B5EF4-FFF2-40B4-BE49-F238E27FC236}">
                <a16:creationId xmlns:a16="http://schemas.microsoft.com/office/drawing/2014/main" id="{D98FA3EB-C3AE-4807-BC3E-808DDBB6C9BD}"/>
              </a:ext>
            </a:extLst>
          </p:cNvPr>
          <p:cNvSpPr txBox="1"/>
          <p:nvPr/>
        </p:nvSpPr>
        <p:spPr>
          <a:xfrm>
            <a:off x="9087531" y="1640071"/>
            <a:ext cx="2695168" cy="1200329"/>
          </a:xfrm>
          <a:prstGeom prst="rect">
            <a:avLst/>
          </a:prstGeom>
          <a:noFill/>
        </p:spPr>
        <p:txBody>
          <a:bodyPr wrap="square" rtlCol="0">
            <a:spAutoFit/>
          </a:bodyPr>
          <a:lstStyle/>
          <a:p>
            <a:r>
              <a:rPr lang="pt-PT" dirty="0">
                <a:latin typeface="+mj-lt"/>
              </a:rPr>
              <a:t>To undertand </a:t>
            </a:r>
            <a:r>
              <a:rPr lang="pt-PT" dirty="0" err="1">
                <a:latin typeface="+mj-lt"/>
              </a:rPr>
              <a:t>its</a:t>
            </a:r>
            <a:r>
              <a:rPr lang="pt-PT" dirty="0">
                <a:latin typeface="+mj-lt"/>
              </a:rPr>
              <a:t> </a:t>
            </a:r>
            <a:r>
              <a:rPr lang="pt-PT" dirty="0" err="1">
                <a:latin typeface="+mj-lt"/>
              </a:rPr>
              <a:t>arrondissements</a:t>
            </a:r>
            <a:r>
              <a:rPr lang="pt-PT" dirty="0">
                <a:latin typeface="+mj-lt"/>
              </a:rPr>
              <a:t> and its population</a:t>
            </a:r>
          </a:p>
          <a:p>
            <a:endParaRPr lang="pt-PT" dirty="0">
              <a:latin typeface="+mj-lt"/>
            </a:endParaRPr>
          </a:p>
        </p:txBody>
      </p:sp>
      <p:pic>
        <p:nvPicPr>
          <p:cNvPr id="9" name="Gráfico 8" descr="Linguagem de Sinais">
            <a:extLst>
              <a:ext uri="{FF2B5EF4-FFF2-40B4-BE49-F238E27FC236}">
                <a16:creationId xmlns:a16="http://schemas.microsoft.com/office/drawing/2014/main" id="{26697D7A-4943-4D7A-9425-68E27E30B4F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05554" y="3094267"/>
            <a:ext cx="914400" cy="914400"/>
          </a:xfrm>
          <a:prstGeom prst="rect">
            <a:avLst/>
          </a:prstGeom>
        </p:spPr>
      </p:pic>
      <p:pic>
        <p:nvPicPr>
          <p:cNvPr id="13" name="Gráfico 12" descr="Brinde">
            <a:extLst>
              <a:ext uri="{FF2B5EF4-FFF2-40B4-BE49-F238E27FC236}">
                <a16:creationId xmlns:a16="http://schemas.microsoft.com/office/drawing/2014/main" id="{715F9C87-9866-427E-B75C-5F39004CE6B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596454" y="1723995"/>
            <a:ext cx="719837" cy="719837"/>
          </a:xfrm>
          <a:prstGeom prst="rect">
            <a:avLst/>
          </a:prstGeom>
        </p:spPr>
      </p:pic>
      <p:pic>
        <p:nvPicPr>
          <p:cNvPr id="15" name="Gráfico 14" descr="Rede">
            <a:extLst>
              <a:ext uri="{FF2B5EF4-FFF2-40B4-BE49-F238E27FC236}">
                <a16:creationId xmlns:a16="http://schemas.microsoft.com/office/drawing/2014/main" id="{BA280867-290A-4DF4-9383-195F724E24C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799230" y="1715231"/>
            <a:ext cx="753970" cy="753970"/>
          </a:xfrm>
          <a:prstGeom prst="rect">
            <a:avLst/>
          </a:prstGeom>
        </p:spPr>
      </p:pic>
    </p:spTree>
    <p:extLst>
      <p:ext uri="{BB962C8B-B14F-4D97-AF65-F5344CB8AC3E}">
        <p14:creationId xmlns:p14="http://schemas.microsoft.com/office/powerpoint/2010/main" val="2254871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Agrupar 4">
            <a:extLst>
              <a:ext uri="{FF2B5EF4-FFF2-40B4-BE49-F238E27FC236}">
                <a16:creationId xmlns:a16="http://schemas.microsoft.com/office/drawing/2014/main" id="{0FB5EE41-C57A-427D-A0D0-00FEC9FFB67F}"/>
              </a:ext>
            </a:extLst>
          </p:cNvPr>
          <p:cNvGrpSpPr/>
          <p:nvPr/>
        </p:nvGrpSpPr>
        <p:grpSpPr>
          <a:xfrm>
            <a:off x="3280953" y="-3818"/>
            <a:ext cx="898358" cy="830997"/>
            <a:chOff x="2774571" y="297833"/>
            <a:chExt cx="898358" cy="830997"/>
          </a:xfrm>
        </p:grpSpPr>
        <p:sp>
          <p:nvSpPr>
            <p:cNvPr id="6" name="CaixaDeTexto 5">
              <a:extLst>
                <a:ext uri="{FF2B5EF4-FFF2-40B4-BE49-F238E27FC236}">
                  <a16:creationId xmlns:a16="http://schemas.microsoft.com/office/drawing/2014/main" id="{FDE1CA2A-1AD9-41E9-97FD-E3350641ED0C}"/>
                </a:ext>
              </a:extLst>
            </p:cNvPr>
            <p:cNvSpPr txBox="1"/>
            <p:nvPr/>
          </p:nvSpPr>
          <p:spPr>
            <a:xfrm>
              <a:off x="2774571" y="297833"/>
              <a:ext cx="898358" cy="830997"/>
            </a:xfrm>
            <a:prstGeom prst="rect">
              <a:avLst/>
            </a:prstGeom>
            <a:noFill/>
          </p:spPr>
          <p:txBody>
            <a:bodyPr wrap="square" rtlCol="0">
              <a:spAutoFit/>
            </a:bodyPr>
            <a:lstStyle/>
            <a:p>
              <a:r>
                <a:rPr lang="pt-PT" sz="4800" b="1" dirty="0">
                  <a:solidFill>
                    <a:srgbClr val="964604"/>
                  </a:solidFill>
                  <a:latin typeface="Bahnschrift" panose="020B0502040204020203" pitchFamily="34" charset="0"/>
                </a:rPr>
                <a:t>03</a:t>
              </a:r>
            </a:p>
          </p:txBody>
        </p:sp>
        <p:cxnSp>
          <p:nvCxnSpPr>
            <p:cNvPr id="7" name="Conector reto 6">
              <a:extLst>
                <a:ext uri="{FF2B5EF4-FFF2-40B4-BE49-F238E27FC236}">
                  <a16:creationId xmlns:a16="http://schemas.microsoft.com/office/drawing/2014/main" id="{7B19C088-B548-455F-B1EB-F8B1A52A5E9E}"/>
                </a:ext>
              </a:extLst>
            </p:cNvPr>
            <p:cNvCxnSpPr>
              <a:cxnSpLocks/>
            </p:cNvCxnSpPr>
            <p:nvPr/>
          </p:nvCxnSpPr>
          <p:spPr>
            <a:xfrm>
              <a:off x="2980736" y="1128830"/>
              <a:ext cx="464719" cy="0"/>
            </a:xfrm>
            <a:prstGeom prst="line">
              <a:avLst/>
            </a:prstGeom>
            <a:ln w="76200">
              <a:solidFill>
                <a:srgbClr val="964604"/>
              </a:solidFill>
            </a:ln>
          </p:spPr>
          <p:style>
            <a:lnRef idx="1">
              <a:schemeClr val="accent1"/>
            </a:lnRef>
            <a:fillRef idx="0">
              <a:schemeClr val="accent1"/>
            </a:fillRef>
            <a:effectRef idx="0">
              <a:schemeClr val="accent1"/>
            </a:effectRef>
            <a:fontRef idx="minor">
              <a:schemeClr val="tx1"/>
            </a:fontRef>
          </p:style>
        </p:cxnSp>
      </p:grpSp>
      <p:sp>
        <p:nvSpPr>
          <p:cNvPr id="8" name="CaixaDeTexto 7">
            <a:extLst>
              <a:ext uri="{FF2B5EF4-FFF2-40B4-BE49-F238E27FC236}">
                <a16:creationId xmlns:a16="http://schemas.microsoft.com/office/drawing/2014/main" id="{E2E96644-BE17-4003-B170-84DDBB23E8D8}"/>
              </a:ext>
            </a:extLst>
          </p:cNvPr>
          <p:cNvSpPr txBox="1"/>
          <p:nvPr/>
        </p:nvSpPr>
        <p:spPr>
          <a:xfrm>
            <a:off x="4157680" y="180848"/>
            <a:ext cx="3855011" cy="646331"/>
          </a:xfrm>
          <a:prstGeom prst="rect">
            <a:avLst/>
          </a:prstGeom>
          <a:noFill/>
        </p:spPr>
        <p:txBody>
          <a:bodyPr wrap="square" rtlCol="0">
            <a:spAutoFit/>
          </a:bodyPr>
          <a:lstStyle/>
          <a:p>
            <a:pPr algn="ctr"/>
            <a:r>
              <a:rPr lang="pt-PT" sz="3600" b="1" dirty="0"/>
              <a:t>DATA ANALYSIS</a:t>
            </a:r>
          </a:p>
        </p:txBody>
      </p:sp>
      <p:sp>
        <p:nvSpPr>
          <p:cNvPr id="10" name="Elipse 9">
            <a:extLst>
              <a:ext uri="{FF2B5EF4-FFF2-40B4-BE49-F238E27FC236}">
                <a16:creationId xmlns:a16="http://schemas.microsoft.com/office/drawing/2014/main" id="{23DADD7E-4A01-407C-BB5A-E2013FE58424}"/>
              </a:ext>
            </a:extLst>
          </p:cNvPr>
          <p:cNvSpPr/>
          <p:nvPr/>
        </p:nvSpPr>
        <p:spPr>
          <a:xfrm>
            <a:off x="512599" y="1111564"/>
            <a:ext cx="761995" cy="739585"/>
          </a:xfrm>
          <a:prstGeom prst="ellipse">
            <a:avLst/>
          </a:prstGeom>
          <a:solidFill>
            <a:srgbClr val="964604"/>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Círculo: Vazio 12">
            <a:extLst>
              <a:ext uri="{FF2B5EF4-FFF2-40B4-BE49-F238E27FC236}">
                <a16:creationId xmlns:a16="http://schemas.microsoft.com/office/drawing/2014/main" id="{9F1115E9-15FD-4426-B0D2-DDBA93BDB6E3}"/>
              </a:ext>
            </a:extLst>
          </p:cNvPr>
          <p:cNvSpPr/>
          <p:nvPr/>
        </p:nvSpPr>
        <p:spPr>
          <a:xfrm>
            <a:off x="366332" y="973526"/>
            <a:ext cx="1036320" cy="1015663"/>
          </a:xfrm>
          <a:prstGeom prst="donut">
            <a:avLst>
              <a:gd name="adj" fmla="val 8731"/>
            </a:avLst>
          </a:prstGeom>
          <a:solidFill>
            <a:srgbClr val="FBA96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25" name="CaixaDeTexto 24">
            <a:extLst>
              <a:ext uri="{FF2B5EF4-FFF2-40B4-BE49-F238E27FC236}">
                <a16:creationId xmlns:a16="http://schemas.microsoft.com/office/drawing/2014/main" id="{48A0428B-9A7F-492D-9611-DD897E8BC300}"/>
              </a:ext>
            </a:extLst>
          </p:cNvPr>
          <p:cNvSpPr txBox="1"/>
          <p:nvPr/>
        </p:nvSpPr>
        <p:spPr>
          <a:xfrm>
            <a:off x="1839826" y="1606882"/>
            <a:ext cx="2882254" cy="369332"/>
          </a:xfrm>
          <a:prstGeom prst="rect">
            <a:avLst/>
          </a:prstGeom>
          <a:noFill/>
        </p:spPr>
        <p:txBody>
          <a:bodyPr wrap="square" rtlCol="0">
            <a:spAutoFit/>
          </a:bodyPr>
          <a:lstStyle/>
          <a:p>
            <a:r>
              <a:rPr lang="pt-PT" dirty="0">
                <a:latin typeface="+mj-lt"/>
              </a:rPr>
              <a:t>Data visualization</a:t>
            </a:r>
          </a:p>
        </p:txBody>
      </p:sp>
      <p:pic>
        <p:nvPicPr>
          <p:cNvPr id="28" name="Imagem 27">
            <a:extLst>
              <a:ext uri="{FF2B5EF4-FFF2-40B4-BE49-F238E27FC236}">
                <a16:creationId xmlns:a16="http://schemas.microsoft.com/office/drawing/2014/main" id="{00F28C7E-1F68-481C-BB09-A0BC516406C7}"/>
              </a:ext>
            </a:extLst>
          </p:cNvPr>
          <p:cNvPicPr>
            <a:picLocks noChangeAspect="1"/>
          </p:cNvPicPr>
          <p:nvPr/>
        </p:nvPicPr>
        <p:blipFill>
          <a:blip r:embed="rId3">
            <a:duotone>
              <a:prstClr val="black"/>
              <a:schemeClr val="bg1">
                <a:tint val="45000"/>
                <a:satMod val="400000"/>
              </a:schemeClr>
            </a:duotone>
            <a:extLst>
              <a:ext uri="{28A0092B-C50C-407E-A947-70E740481C1C}">
                <a14:useLocalDpi xmlns:a14="http://schemas.microsoft.com/office/drawing/2010/main" val="0"/>
              </a:ext>
            </a:extLst>
          </a:blip>
          <a:stretch>
            <a:fillRect/>
          </a:stretch>
        </p:blipFill>
        <p:spPr>
          <a:xfrm>
            <a:off x="646247" y="1205434"/>
            <a:ext cx="476490" cy="476490"/>
          </a:xfrm>
          <a:prstGeom prst="rect">
            <a:avLst/>
          </a:prstGeom>
        </p:spPr>
      </p:pic>
      <p:sp>
        <p:nvSpPr>
          <p:cNvPr id="41" name="CaixaDeTexto 40">
            <a:extLst>
              <a:ext uri="{FF2B5EF4-FFF2-40B4-BE49-F238E27FC236}">
                <a16:creationId xmlns:a16="http://schemas.microsoft.com/office/drawing/2014/main" id="{6854B15E-9705-467C-9BE3-8B1C5A17AA4B}"/>
              </a:ext>
            </a:extLst>
          </p:cNvPr>
          <p:cNvSpPr txBox="1"/>
          <p:nvPr/>
        </p:nvSpPr>
        <p:spPr>
          <a:xfrm>
            <a:off x="1469822" y="1206772"/>
            <a:ext cx="3514553" cy="400110"/>
          </a:xfrm>
          <a:prstGeom prst="rect">
            <a:avLst/>
          </a:prstGeom>
          <a:noFill/>
        </p:spPr>
        <p:txBody>
          <a:bodyPr wrap="square" rtlCol="0">
            <a:spAutoFit/>
          </a:bodyPr>
          <a:lstStyle/>
          <a:p>
            <a:pPr algn="ctr"/>
            <a:r>
              <a:rPr lang="pt-PT" sz="2000" b="1" dirty="0">
                <a:latin typeface="+mj-lt"/>
              </a:rPr>
              <a:t>Exploratory Data Analysis</a:t>
            </a:r>
          </a:p>
        </p:txBody>
      </p:sp>
      <p:sp>
        <p:nvSpPr>
          <p:cNvPr id="2" name="Retângulo 1">
            <a:extLst>
              <a:ext uri="{FF2B5EF4-FFF2-40B4-BE49-F238E27FC236}">
                <a16:creationId xmlns:a16="http://schemas.microsoft.com/office/drawing/2014/main" id="{6D0604F7-9EAB-42C9-A1AC-E0BA6F5031AF}"/>
              </a:ext>
            </a:extLst>
          </p:cNvPr>
          <p:cNvSpPr/>
          <p:nvPr/>
        </p:nvSpPr>
        <p:spPr>
          <a:xfrm>
            <a:off x="1009255" y="5811946"/>
            <a:ext cx="10357828" cy="607539"/>
          </a:xfrm>
          <a:prstGeom prst="rect">
            <a:avLst/>
          </a:prstGeom>
        </p:spPr>
        <p:txBody>
          <a:bodyPr wrap="square">
            <a:spAutoFit/>
          </a:bodyPr>
          <a:lstStyle/>
          <a:p>
            <a:pPr algn="ct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They started with some EDA (Explanatory Data Analysis) and realized the most safe places to set up a business as well as the most populated places where there was more potential for a higher number of clients.</a:t>
            </a:r>
            <a:endParaRPr lang="pt-PT"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m 2">
            <a:extLst>
              <a:ext uri="{FF2B5EF4-FFF2-40B4-BE49-F238E27FC236}">
                <a16:creationId xmlns:a16="http://schemas.microsoft.com/office/drawing/2014/main" id="{9C9B6922-73E2-4698-AC9D-9E624AD4C440}"/>
              </a:ext>
            </a:extLst>
          </p:cNvPr>
          <p:cNvPicPr>
            <a:picLocks noChangeAspect="1"/>
          </p:cNvPicPr>
          <p:nvPr/>
        </p:nvPicPr>
        <p:blipFill>
          <a:blip r:embed="rId4"/>
          <a:stretch>
            <a:fillRect/>
          </a:stretch>
        </p:blipFill>
        <p:spPr>
          <a:xfrm>
            <a:off x="1745486" y="2063079"/>
            <a:ext cx="4412701" cy="3292670"/>
          </a:xfrm>
          <a:prstGeom prst="rect">
            <a:avLst/>
          </a:prstGeom>
        </p:spPr>
      </p:pic>
      <p:pic>
        <p:nvPicPr>
          <p:cNvPr id="4" name="Imagem 3">
            <a:extLst>
              <a:ext uri="{FF2B5EF4-FFF2-40B4-BE49-F238E27FC236}">
                <a16:creationId xmlns:a16="http://schemas.microsoft.com/office/drawing/2014/main" id="{BF834F10-AF58-456E-B271-EDC151088C8B}"/>
              </a:ext>
            </a:extLst>
          </p:cNvPr>
          <p:cNvPicPr>
            <a:picLocks noChangeAspect="1"/>
          </p:cNvPicPr>
          <p:nvPr/>
        </p:nvPicPr>
        <p:blipFill>
          <a:blip r:embed="rId5"/>
          <a:stretch>
            <a:fillRect/>
          </a:stretch>
        </p:blipFill>
        <p:spPr>
          <a:xfrm>
            <a:off x="6687226" y="1976214"/>
            <a:ext cx="4101016" cy="3296387"/>
          </a:xfrm>
          <a:prstGeom prst="rect">
            <a:avLst/>
          </a:prstGeom>
        </p:spPr>
      </p:pic>
    </p:spTree>
    <p:extLst>
      <p:ext uri="{BB962C8B-B14F-4D97-AF65-F5344CB8AC3E}">
        <p14:creationId xmlns:p14="http://schemas.microsoft.com/office/powerpoint/2010/main" val="2737716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Agrupar 4">
            <a:extLst>
              <a:ext uri="{FF2B5EF4-FFF2-40B4-BE49-F238E27FC236}">
                <a16:creationId xmlns:a16="http://schemas.microsoft.com/office/drawing/2014/main" id="{0FB5EE41-C57A-427D-A0D0-00FEC9FFB67F}"/>
              </a:ext>
            </a:extLst>
          </p:cNvPr>
          <p:cNvGrpSpPr/>
          <p:nvPr/>
        </p:nvGrpSpPr>
        <p:grpSpPr>
          <a:xfrm>
            <a:off x="3280953" y="-3818"/>
            <a:ext cx="898358" cy="830997"/>
            <a:chOff x="2774571" y="297833"/>
            <a:chExt cx="898358" cy="830997"/>
          </a:xfrm>
        </p:grpSpPr>
        <p:sp>
          <p:nvSpPr>
            <p:cNvPr id="6" name="CaixaDeTexto 5">
              <a:extLst>
                <a:ext uri="{FF2B5EF4-FFF2-40B4-BE49-F238E27FC236}">
                  <a16:creationId xmlns:a16="http://schemas.microsoft.com/office/drawing/2014/main" id="{FDE1CA2A-1AD9-41E9-97FD-E3350641ED0C}"/>
                </a:ext>
              </a:extLst>
            </p:cNvPr>
            <p:cNvSpPr txBox="1"/>
            <p:nvPr/>
          </p:nvSpPr>
          <p:spPr>
            <a:xfrm>
              <a:off x="2774571" y="297833"/>
              <a:ext cx="898358" cy="830997"/>
            </a:xfrm>
            <a:prstGeom prst="rect">
              <a:avLst/>
            </a:prstGeom>
            <a:noFill/>
          </p:spPr>
          <p:txBody>
            <a:bodyPr wrap="square" rtlCol="0">
              <a:spAutoFit/>
            </a:bodyPr>
            <a:lstStyle/>
            <a:p>
              <a:r>
                <a:rPr lang="pt-PT" sz="4800" b="1" dirty="0">
                  <a:solidFill>
                    <a:srgbClr val="964604"/>
                  </a:solidFill>
                  <a:latin typeface="Bahnschrift" panose="020B0502040204020203" pitchFamily="34" charset="0"/>
                </a:rPr>
                <a:t>03</a:t>
              </a:r>
            </a:p>
          </p:txBody>
        </p:sp>
        <p:cxnSp>
          <p:nvCxnSpPr>
            <p:cNvPr id="7" name="Conector reto 6">
              <a:extLst>
                <a:ext uri="{FF2B5EF4-FFF2-40B4-BE49-F238E27FC236}">
                  <a16:creationId xmlns:a16="http://schemas.microsoft.com/office/drawing/2014/main" id="{7B19C088-B548-455F-B1EB-F8B1A52A5E9E}"/>
                </a:ext>
              </a:extLst>
            </p:cNvPr>
            <p:cNvCxnSpPr>
              <a:cxnSpLocks/>
            </p:cNvCxnSpPr>
            <p:nvPr/>
          </p:nvCxnSpPr>
          <p:spPr>
            <a:xfrm>
              <a:off x="2980736" y="1128830"/>
              <a:ext cx="464719" cy="0"/>
            </a:xfrm>
            <a:prstGeom prst="line">
              <a:avLst/>
            </a:prstGeom>
            <a:ln w="76200">
              <a:solidFill>
                <a:srgbClr val="964604"/>
              </a:solidFill>
            </a:ln>
          </p:spPr>
          <p:style>
            <a:lnRef idx="1">
              <a:schemeClr val="accent1"/>
            </a:lnRef>
            <a:fillRef idx="0">
              <a:schemeClr val="accent1"/>
            </a:fillRef>
            <a:effectRef idx="0">
              <a:schemeClr val="accent1"/>
            </a:effectRef>
            <a:fontRef idx="minor">
              <a:schemeClr val="tx1"/>
            </a:fontRef>
          </p:style>
        </p:cxnSp>
      </p:grpSp>
      <p:sp>
        <p:nvSpPr>
          <p:cNvPr id="8" name="CaixaDeTexto 7">
            <a:extLst>
              <a:ext uri="{FF2B5EF4-FFF2-40B4-BE49-F238E27FC236}">
                <a16:creationId xmlns:a16="http://schemas.microsoft.com/office/drawing/2014/main" id="{E2E96644-BE17-4003-B170-84DDBB23E8D8}"/>
              </a:ext>
            </a:extLst>
          </p:cNvPr>
          <p:cNvSpPr txBox="1"/>
          <p:nvPr/>
        </p:nvSpPr>
        <p:spPr>
          <a:xfrm>
            <a:off x="4157680" y="180848"/>
            <a:ext cx="3855011" cy="646331"/>
          </a:xfrm>
          <a:prstGeom prst="rect">
            <a:avLst/>
          </a:prstGeom>
          <a:noFill/>
        </p:spPr>
        <p:txBody>
          <a:bodyPr wrap="square" rtlCol="0">
            <a:spAutoFit/>
          </a:bodyPr>
          <a:lstStyle/>
          <a:p>
            <a:pPr algn="ctr"/>
            <a:r>
              <a:rPr lang="pt-PT" sz="3600" b="1" dirty="0"/>
              <a:t>METHODOLOGY</a:t>
            </a:r>
          </a:p>
        </p:txBody>
      </p:sp>
      <p:sp>
        <p:nvSpPr>
          <p:cNvPr id="10" name="Elipse 9">
            <a:extLst>
              <a:ext uri="{FF2B5EF4-FFF2-40B4-BE49-F238E27FC236}">
                <a16:creationId xmlns:a16="http://schemas.microsoft.com/office/drawing/2014/main" id="{23DADD7E-4A01-407C-BB5A-E2013FE58424}"/>
              </a:ext>
            </a:extLst>
          </p:cNvPr>
          <p:cNvSpPr/>
          <p:nvPr/>
        </p:nvSpPr>
        <p:spPr>
          <a:xfrm>
            <a:off x="512599" y="1111564"/>
            <a:ext cx="761995" cy="739585"/>
          </a:xfrm>
          <a:prstGeom prst="ellipse">
            <a:avLst/>
          </a:prstGeom>
          <a:solidFill>
            <a:srgbClr val="964604"/>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Círculo: Vazio 12">
            <a:extLst>
              <a:ext uri="{FF2B5EF4-FFF2-40B4-BE49-F238E27FC236}">
                <a16:creationId xmlns:a16="http://schemas.microsoft.com/office/drawing/2014/main" id="{9F1115E9-15FD-4426-B0D2-DDBA93BDB6E3}"/>
              </a:ext>
            </a:extLst>
          </p:cNvPr>
          <p:cNvSpPr/>
          <p:nvPr/>
        </p:nvSpPr>
        <p:spPr>
          <a:xfrm>
            <a:off x="366332" y="973526"/>
            <a:ext cx="1036320" cy="1015663"/>
          </a:xfrm>
          <a:prstGeom prst="donut">
            <a:avLst>
              <a:gd name="adj" fmla="val 8731"/>
            </a:avLst>
          </a:prstGeom>
          <a:solidFill>
            <a:srgbClr val="FBA96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41" name="CaixaDeTexto 40">
            <a:extLst>
              <a:ext uri="{FF2B5EF4-FFF2-40B4-BE49-F238E27FC236}">
                <a16:creationId xmlns:a16="http://schemas.microsoft.com/office/drawing/2014/main" id="{6854B15E-9705-467C-9BE3-8B1C5A17AA4B}"/>
              </a:ext>
            </a:extLst>
          </p:cNvPr>
          <p:cNvSpPr txBox="1"/>
          <p:nvPr/>
        </p:nvSpPr>
        <p:spPr>
          <a:xfrm>
            <a:off x="1469822" y="1206772"/>
            <a:ext cx="3514553" cy="400110"/>
          </a:xfrm>
          <a:prstGeom prst="rect">
            <a:avLst/>
          </a:prstGeom>
          <a:noFill/>
        </p:spPr>
        <p:txBody>
          <a:bodyPr wrap="square" rtlCol="0">
            <a:spAutoFit/>
          </a:bodyPr>
          <a:lstStyle/>
          <a:p>
            <a:pPr algn="ctr"/>
            <a:r>
              <a:rPr lang="pt-PT" sz="2000" b="1" dirty="0">
                <a:latin typeface="+mj-lt"/>
              </a:rPr>
              <a:t>Cluster Analysis</a:t>
            </a:r>
          </a:p>
        </p:txBody>
      </p:sp>
      <p:pic>
        <p:nvPicPr>
          <p:cNvPr id="9" name="Gráfico 8" descr="Diagrama Venn">
            <a:extLst>
              <a:ext uri="{FF2B5EF4-FFF2-40B4-BE49-F238E27FC236}">
                <a16:creationId xmlns:a16="http://schemas.microsoft.com/office/drawing/2014/main" id="{21500564-C33E-42EA-B4B5-FCD6742CA0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3494" y="1089154"/>
            <a:ext cx="761995" cy="761995"/>
          </a:xfrm>
          <a:prstGeom prst="rect">
            <a:avLst/>
          </a:prstGeom>
        </p:spPr>
      </p:pic>
      <p:pic>
        <p:nvPicPr>
          <p:cNvPr id="2" name="Imagem 1">
            <a:extLst>
              <a:ext uri="{FF2B5EF4-FFF2-40B4-BE49-F238E27FC236}">
                <a16:creationId xmlns:a16="http://schemas.microsoft.com/office/drawing/2014/main" id="{BCD9948E-4698-460F-9772-A63F2B56E338}"/>
              </a:ext>
            </a:extLst>
          </p:cNvPr>
          <p:cNvPicPr>
            <a:picLocks noChangeAspect="1"/>
          </p:cNvPicPr>
          <p:nvPr/>
        </p:nvPicPr>
        <p:blipFill>
          <a:blip r:embed="rId5"/>
          <a:stretch>
            <a:fillRect/>
          </a:stretch>
        </p:blipFill>
        <p:spPr>
          <a:xfrm>
            <a:off x="6571864" y="1246577"/>
            <a:ext cx="4887007" cy="5372850"/>
          </a:xfrm>
          <a:prstGeom prst="rect">
            <a:avLst/>
          </a:prstGeom>
        </p:spPr>
      </p:pic>
      <p:sp>
        <p:nvSpPr>
          <p:cNvPr id="4" name="CaixaDeTexto 3">
            <a:extLst>
              <a:ext uri="{FF2B5EF4-FFF2-40B4-BE49-F238E27FC236}">
                <a16:creationId xmlns:a16="http://schemas.microsoft.com/office/drawing/2014/main" id="{1EEBA524-59DF-46CE-8BA3-3ECFB0CE3AE0}"/>
              </a:ext>
            </a:extLst>
          </p:cNvPr>
          <p:cNvSpPr txBox="1"/>
          <p:nvPr/>
        </p:nvSpPr>
        <p:spPr>
          <a:xfrm>
            <a:off x="1276188" y="2174743"/>
            <a:ext cx="4623583" cy="3970318"/>
          </a:xfrm>
          <a:prstGeom prst="rect">
            <a:avLst/>
          </a:prstGeom>
          <a:noFill/>
        </p:spPr>
        <p:txBody>
          <a:bodyPr wrap="square" rtlCol="0">
            <a:spAutoFit/>
          </a:bodyPr>
          <a:lstStyle/>
          <a:p>
            <a:r>
              <a:rPr lang="en-US" dirty="0"/>
              <a:t>After sorting the data in the EDA, where they got information in safety and client </a:t>
            </a:r>
            <a:r>
              <a:rPr lang="en-US" dirty="0" err="1"/>
              <a:t>potencial</a:t>
            </a:r>
            <a:r>
              <a:rPr lang="en-US" dirty="0"/>
              <a:t>, the last factor analyzed is missing: venues competition. Their objective was to find </a:t>
            </a:r>
            <a:r>
              <a:rPr lang="en-US" dirty="0" err="1"/>
              <a:t>anarrondissement</a:t>
            </a:r>
            <a:r>
              <a:rPr lang="en-US" dirty="0"/>
              <a:t> where there was not a lot of restaurants, so that they could grow and build a community around their restaurant. In order to do it, it was utilized a data from Foursquare to form a </a:t>
            </a:r>
            <a:r>
              <a:rPr lang="en-US" dirty="0" err="1"/>
              <a:t>dataframe</a:t>
            </a:r>
            <a:r>
              <a:rPr lang="en-US" dirty="0"/>
              <a:t> to classify each arrondissement in terms of most common venues. That way we could cluster the arrondissements considering their similarities and therefore choose the best cluster to set up a restaurant.</a:t>
            </a:r>
            <a:endParaRPr lang="pt-PT" dirty="0"/>
          </a:p>
        </p:txBody>
      </p:sp>
    </p:spTree>
    <p:extLst>
      <p:ext uri="{BB962C8B-B14F-4D97-AF65-F5344CB8AC3E}">
        <p14:creationId xmlns:p14="http://schemas.microsoft.com/office/powerpoint/2010/main" val="3676719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Agrupar 4">
            <a:extLst>
              <a:ext uri="{FF2B5EF4-FFF2-40B4-BE49-F238E27FC236}">
                <a16:creationId xmlns:a16="http://schemas.microsoft.com/office/drawing/2014/main" id="{0FB5EE41-C57A-427D-A0D0-00FEC9FFB67F}"/>
              </a:ext>
            </a:extLst>
          </p:cNvPr>
          <p:cNvGrpSpPr/>
          <p:nvPr/>
        </p:nvGrpSpPr>
        <p:grpSpPr>
          <a:xfrm>
            <a:off x="3280953" y="-3818"/>
            <a:ext cx="898358" cy="830997"/>
            <a:chOff x="2774571" y="297833"/>
            <a:chExt cx="898358" cy="830997"/>
          </a:xfrm>
        </p:grpSpPr>
        <p:sp>
          <p:nvSpPr>
            <p:cNvPr id="6" name="CaixaDeTexto 5">
              <a:extLst>
                <a:ext uri="{FF2B5EF4-FFF2-40B4-BE49-F238E27FC236}">
                  <a16:creationId xmlns:a16="http://schemas.microsoft.com/office/drawing/2014/main" id="{FDE1CA2A-1AD9-41E9-97FD-E3350641ED0C}"/>
                </a:ext>
              </a:extLst>
            </p:cNvPr>
            <p:cNvSpPr txBox="1"/>
            <p:nvPr/>
          </p:nvSpPr>
          <p:spPr>
            <a:xfrm>
              <a:off x="2774571" y="297833"/>
              <a:ext cx="898358" cy="830997"/>
            </a:xfrm>
            <a:prstGeom prst="rect">
              <a:avLst/>
            </a:prstGeom>
            <a:noFill/>
          </p:spPr>
          <p:txBody>
            <a:bodyPr wrap="square" rtlCol="0">
              <a:spAutoFit/>
            </a:bodyPr>
            <a:lstStyle/>
            <a:p>
              <a:r>
                <a:rPr lang="pt-PT" sz="4800" b="1" dirty="0">
                  <a:solidFill>
                    <a:srgbClr val="964604"/>
                  </a:solidFill>
                  <a:latin typeface="Bahnschrift" panose="020B0502040204020203" pitchFamily="34" charset="0"/>
                </a:rPr>
                <a:t>04</a:t>
              </a:r>
            </a:p>
          </p:txBody>
        </p:sp>
        <p:cxnSp>
          <p:nvCxnSpPr>
            <p:cNvPr id="7" name="Conector reto 6">
              <a:extLst>
                <a:ext uri="{FF2B5EF4-FFF2-40B4-BE49-F238E27FC236}">
                  <a16:creationId xmlns:a16="http://schemas.microsoft.com/office/drawing/2014/main" id="{7B19C088-B548-455F-B1EB-F8B1A52A5E9E}"/>
                </a:ext>
              </a:extLst>
            </p:cNvPr>
            <p:cNvCxnSpPr>
              <a:cxnSpLocks/>
            </p:cNvCxnSpPr>
            <p:nvPr/>
          </p:nvCxnSpPr>
          <p:spPr>
            <a:xfrm>
              <a:off x="2980736" y="1128830"/>
              <a:ext cx="464719" cy="0"/>
            </a:xfrm>
            <a:prstGeom prst="line">
              <a:avLst/>
            </a:prstGeom>
            <a:ln w="76200">
              <a:solidFill>
                <a:srgbClr val="964604"/>
              </a:solidFill>
            </a:ln>
          </p:spPr>
          <p:style>
            <a:lnRef idx="1">
              <a:schemeClr val="accent1"/>
            </a:lnRef>
            <a:fillRef idx="0">
              <a:schemeClr val="accent1"/>
            </a:fillRef>
            <a:effectRef idx="0">
              <a:schemeClr val="accent1"/>
            </a:effectRef>
            <a:fontRef idx="minor">
              <a:schemeClr val="tx1"/>
            </a:fontRef>
          </p:style>
        </p:cxnSp>
      </p:grpSp>
      <p:sp>
        <p:nvSpPr>
          <p:cNvPr id="8" name="CaixaDeTexto 7">
            <a:extLst>
              <a:ext uri="{FF2B5EF4-FFF2-40B4-BE49-F238E27FC236}">
                <a16:creationId xmlns:a16="http://schemas.microsoft.com/office/drawing/2014/main" id="{E2E96644-BE17-4003-B170-84DDBB23E8D8}"/>
              </a:ext>
            </a:extLst>
          </p:cNvPr>
          <p:cNvSpPr txBox="1"/>
          <p:nvPr/>
        </p:nvSpPr>
        <p:spPr>
          <a:xfrm>
            <a:off x="4157680" y="180848"/>
            <a:ext cx="3855011" cy="646331"/>
          </a:xfrm>
          <a:prstGeom prst="rect">
            <a:avLst/>
          </a:prstGeom>
          <a:noFill/>
        </p:spPr>
        <p:txBody>
          <a:bodyPr wrap="square" rtlCol="0">
            <a:spAutoFit/>
          </a:bodyPr>
          <a:lstStyle/>
          <a:p>
            <a:pPr algn="ctr"/>
            <a:r>
              <a:rPr lang="pt-PT" sz="3600" b="1" dirty="0"/>
              <a:t>SCORE SYSTEM</a:t>
            </a:r>
          </a:p>
        </p:txBody>
      </p:sp>
      <p:pic>
        <p:nvPicPr>
          <p:cNvPr id="3" name="Imagem 2">
            <a:extLst>
              <a:ext uri="{FF2B5EF4-FFF2-40B4-BE49-F238E27FC236}">
                <a16:creationId xmlns:a16="http://schemas.microsoft.com/office/drawing/2014/main" id="{5FD7219D-379F-4CBE-BD44-CE743FA367B6}"/>
              </a:ext>
            </a:extLst>
          </p:cNvPr>
          <p:cNvPicPr>
            <a:picLocks noChangeAspect="1"/>
          </p:cNvPicPr>
          <p:nvPr/>
        </p:nvPicPr>
        <p:blipFill>
          <a:blip r:embed="rId3"/>
          <a:stretch>
            <a:fillRect/>
          </a:stretch>
        </p:blipFill>
        <p:spPr>
          <a:xfrm>
            <a:off x="1362839" y="1388236"/>
            <a:ext cx="4734586" cy="4534533"/>
          </a:xfrm>
          <a:prstGeom prst="rect">
            <a:avLst/>
          </a:prstGeom>
        </p:spPr>
      </p:pic>
      <p:sp>
        <p:nvSpPr>
          <p:cNvPr id="4" name="CaixaDeTexto 3">
            <a:extLst>
              <a:ext uri="{FF2B5EF4-FFF2-40B4-BE49-F238E27FC236}">
                <a16:creationId xmlns:a16="http://schemas.microsoft.com/office/drawing/2014/main" id="{998BE576-F710-4FF1-A1D6-5E95EC7190DC}"/>
              </a:ext>
            </a:extLst>
          </p:cNvPr>
          <p:cNvSpPr txBox="1"/>
          <p:nvPr/>
        </p:nvSpPr>
        <p:spPr>
          <a:xfrm>
            <a:off x="7340367" y="2828835"/>
            <a:ext cx="3766658" cy="1200329"/>
          </a:xfrm>
          <a:prstGeom prst="rect">
            <a:avLst/>
          </a:prstGeom>
          <a:noFill/>
        </p:spPr>
        <p:txBody>
          <a:bodyPr wrap="square" rtlCol="0">
            <a:spAutoFit/>
          </a:bodyPr>
          <a:lstStyle/>
          <a:p>
            <a:r>
              <a:rPr lang="en-US" dirty="0"/>
              <a:t>After the data analysis, for a more </a:t>
            </a:r>
            <a:r>
              <a:rPr lang="en-US" dirty="0" err="1"/>
              <a:t>quantitive</a:t>
            </a:r>
            <a:r>
              <a:rPr lang="en-US" dirty="0"/>
              <a:t> based decision, they ended up creating a score system that you can see in the final database.</a:t>
            </a:r>
            <a:endParaRPr lang="pt-PT" dirty="0"/>
          </a:p>
        </p:txBody>
      </p:sp>
    </p:spTree>
    <p:extLst>
      <p:ext uri="{BB962C8B-B14F-4D97-AF65-F5344CB8AC3E}">
        <p14:creationId xmlns:p14="http://schemas.microsoft.com/office/powerpoint/2010/main" val="1913650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Agrupar 4">
            <a:extLst>
              <a:ext uri="{FF2B5EF4-FFF2-40B4-BE49-F238E27FC236}">
                <a16:creationId xmlns:a16="http://schemas.microsoft.com/office/drawing/2014/main" id="{0FB5EE41-C57A-427D-A0D0-00FEC9FFB67F}"/>
              </a:ext>
            </a:extLst>
          </p:cNvPr>
          <p:cNvGrpSpPr/>
          <p:nvPr/>
        </p:nvGrpSpPr>
        <p:grpSpPr>
          <a:xfrm>
            <a:off x="3280953" y="-3818"/>
            <a:ext cx="898358" cy="830997"/>
            <a:chOff x="2774571" y="297833"/>
            <a:chExt cx="898358" cy="830997"/>
          </a:xfrm>
        </p:grpSpPr>
        <p:sp>
          <p:nvSpPr>
            <p:cNvPr id="6" name="CaixaDeTexto 5">
              <a:extLst>
                <a:ext uri="{FF2B5EF4-FFF2-40B4-BE49-F238E27FC236}">
                  <a16:creationId xmlns:a16="http://schemas.microsoft.com/office/drawing/2014/main" id="{FDE1CA2A-1AD9-41E9-97FD-E3350641ED0C}"/>
                </a:ext>
              </a:extLst>
            </p:cNvPr>
            <p:cNvSpPr txBox="1"/>
            <p:nvPr/>
          </p:nvSpPr>
          <p:spPr>
            <a:xfrm>
              <a:off x="2774571" y="297833"/>
              <a:ext cx="898358" cy="830997"/>
            </a:xfrm>
            <a:prstGeom prst="rect">
              <a:avLst/>
            </a:prstGeom>
            <a:noFill/>
          </p:spPr>
          <p:txBody>
            <a:bodyPr wrap="square" rtlCol="0">
              <a:spAutoFit/>
            </a:bodyPr>
            <a:lstStyle/>
            <a:p>
              <a:r>
                <a:rPr lang="pt-PT" sz="4800" b="1" dirty="0">
                  <a:solidFill>
                    <a:srgbClr val="964604"/>
                  </a:solidFill>
                  <a:latin typeface="Bahnschrift" panose="020B0502040204020203" pitchFamily="34" charset="0"/>
                </a:rPr>
                <a:t>04</a:t>
              </a:r>
            </a:p>
          </p:txBody>
        </p:sp>
        <p:cxnSp>
          <p:nvCxnSpPr>
            <p:cNvPr id="7" name="Conector reto 6">
              <a:extLst>
                <a:ext uri="{FF2B5EF4-FFF2-40B4-BE49-F238E27FC236}">
                  <a16:creationId xmlns:a16="http://schemas.microsoft.com/office/drawing/2014/main" id="{7B19C088-B548-455F-B1EB-F8B1A52A5E9E}"/>
                </a:ext>
              </a:extLst>
            </p:cNvPr>
            <p:cNvCxnSpPr>
              <a:cxnSpLocks/>
            </p:cNvCxnSpPr>
            <p:nvPr/>
          </p:nvCxnSpPr>
          <p:spPr>
            <a:xfrm>
              <a:off x="2980736" y="1128830"/>
              <a:ext cx="464719" cy="0"/>
            </a:xfrm>
            <a:prstGeom prst="line">
              <a:avLst/>
            </a:prstGeom>
            <a:ln w="76200">
              <a:solidFill>
                <a:srgbClr val="964604"/>
              </a:solidFill>
            </a:ln>
          </p:spPr>
          <p:style>
            <a:lnRef idx="1">
              <a:schemeClr val="accent1"/>
            </a:lnRef>
            <a:fillRef idx="0">
              <a:schemeClr val="accent1"/>
            </a:fillRef>
            <a:effectRef idx="0">
              <a:schemeClr val="accent1"/>
            </a:effectRef>
            <a:fontRef idx="minor">
              <a:schemeClr val="tx1"/>
            </a:fontRef>
          </p:style>
        </p:cxnSp>
      </p:grpSp>
      <p:sp>
        <p:nvSpPr>
          <p:cNvPr id="8" name="CaixaDeTexto 7">
            <a:extLst>
              <a:ext uri="{FF2B5EF4-FFF2-40B4-BE49-F238E27FC236}">
                <a16:creationId xmlns:a16="http://schemas.microsoft.com/office/drawing/2014/main" id="{E2E96644-BE17-4003-B170-84DDBB23E8D8}"/>
              </a:ext>
            </a:extLst>
          </p:cNvPr>
          <p:cNvSpPr txBox="1"/>
          <p:nvPr/>
        </p:nvSpPr>
        <p:spPr>
          <a:xfrm>
            <a:off x="4157680" y="180848"/>
            <a:ext cx="3855011" cy="646331"/>
          </a:xfrm>
          <a:prstGeom prst="rect">
            <a:avLst/>
          </a:prstGeom>
          <a:noFill/>
        </p:spPr>
        <p:txBody>
          <a:bodyPr wrap="square" rtlCol="0">
            <a:spAutoFit/>
          </a:bodyPr>
          <a:lstStyle/>
          <a:p>
            <a:pPr algn="ctr"/>
            <a:r>
              <a:rPr lang="pt-PT" sz="3600" b="1" dirty="0"/>
              <a:t>SCORE SYSTEM</a:t>
            </a:r>
          </a:p>
        </p:txBody>
      </p:sp>
      <p:pic>
        <p:nvPicPr>
          <p:cNvPr id="3" name="Imagem 2">
            <a:extLst>
              <a:ext uri="{FF2B5EF4-FFF2-40B4-BE49-F238E27FC236}">
                <a16:creationId xmlns:a16="http://schemas.microsoft.com/office/drawing/2014/main" id="{5FD7219D-379F-4CBE-BD44-CE743FA367B6}"/>
              </a:ext>
            </a:extLst>
          </p:cNvPr>
          <p:cNvPicPr>
            <a:picLocks noChangeAspect="1"/>
          </p:cNvPicPr>
          <p:nvPr/>
        </p:nvPicPr>
        <p:blipFill>
          <a:blip r:embed="rId3"/>
          <a:stretch>
            <a:fillRect/>
          </a:stretch>
        </p:blipFill>
        <p:spPr>
          <a:xfrm>
            <a:off x="1362839" y="1388236"/>
            <a:ext cx="4734586" cy="4534533"/>
          </a:xfrm>
          <a:prstGeom prst="rect">
            <a:avLst/>
          </a:prstGeom>
        </p:spPr>
      </p:pic>
      <p:sp>
        <p:nvSpPr>
          <p:cNvPr id="4" name="CaixaDeTexto 3">
            <a:extLst>
              <a:ext uri="{FF2B5EF4-FFF2-40B4-BE49-F238E27FC236}">
                <a16:creationId xmlns:a16="http://schemas.microsoft.com/office/drawing/2014/main" id="{998BE576-F710-4FF1-A1D6-5E95EC7190DC}"/>
              </a:ext>
            </a:extLst>
          </p:cNvPr>
          <p:cNvSpPr txBox="1"/>
          <p:nvPr/>
        </p:nvSpPr>
        <p:spPr>
          <a:xfrm>
            <a:off x="7340367" y="2828835"/>
            <a:ext cx="3766658" cy="369332"/>
          </a:xfrm>
          <a:prstGeom prst="rect">
            <a:avLst/>
          </a:prstGeom>
          <a:noFill/>
        </p:spPr>
        <p:txBody>
          <a:bodyPr wrap="square" rtlCol="0">
            <a:spAutoFit/>
          </a:bodyPr>
          <a:lstStyle/>
          <a:p>
            <a:r>
              <a:rPr lang="en-US" dirty="0"/>
              <a:t>Passy was the final decision!</a:t>
            </a:r>
            <a:endParaRPr lang="pt-PT" dirty="0"/>
          </a:p>
        </p:txBody>
      </p:sp>
      <p:sp>
        <p:nvSpPr>
          <p:cNvPr id="2" name="Seta: Para a Direita 1">
            <a:extLst>
              <a:ext uri="{FF2B5EF4-FFF2-40B4-BE49-F238E27FC236}">
                <a16:creationId xmlns:a16="http://schemas.microsoft.com/office/drawing/2014/main" id="{F997940C-6526-4F1F-B016-B8BA611B9DA8}"/>
              </a:ext>
            </a:extLst>
          </p:cNvPr>
          <p:cNvSpPr/>
          <p:nvPr/>
        </p:nvSpPr>
        <p:spPr>
          <a:xfrm rot="10800000">
            <a:off x="6096000" y="1530990"/>
            <a:ext cx="1655428" cy="3103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923922593"/>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1558</TotalTime>
  <Words>491</Words>
  <Application>Microsoft Office PowerPoint</Application>
  <PresentationFormat>Ecrã Panorâmico</PresentationFormat>
  <Paragraphs>59</Paragraphs>
  <Slides>9</Slides>
  <Notes>5</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9</vt:i4>
      </vt:variant>
    </vt:vector>
  </HeadingPairs>
  <TitlesOfParts>
    <vt:vector size="14" baseType="lpstr">
      <vt:lpstr>Arial</vt:lpstr>
      <vt:lpstr>Bahnschrift</vt:lpstr>
      <vt:lpstr>Calibri</vt:lpstr>
      <vt:lpstr>Calibri Light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Sónia Araújo</dc:creator>
  <cp:lastModifiedBy>José Rui Coelho da Cruz</cp:lastModifiedBy>
  <cp:revision>68</cp:revision>
  <dcterms:created xsi:type="dcterms:W3CDTF">2019-10-22T20:11:31Z</dcterms:created>
  <dcterms:modified xsi:type="dcterms:W3CDTF">2020-04-12T16:09:10Z</dcterms:modified>
</cp:coreProperties>
</file>