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64" r:id="rId4"/>
    <p:sldId id="265" r:id="rId5"/>
    <p:sldId id="288" r:id="rId6"/>
    <p:sldId id="285" r:id="rId7"/>
    <p:sldId id="289" r:id="rId8"/>
    <p:sldId id="290" r:id="rId9"/>
    <p:sldId id="291" r:id="rId10"/>
    <p:sldId id="286" r:id="rId11"/>
    <p:sldId id="293" r:id="rId12"/>
    <p:sldId id="292" r:id="rId13"/>
    <p:sldId id="287" r:id="rId14"/>
    <p:sldId id="28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BCD"/>
    <a:srgbClr val="3CBBCD"/>
    <a:srgbClr val="37B9CA"/>
    <a:srgbClr val="000000"/>
    <a:srgbClr val="0D0A27"/>
    <a:srgbClr val="11FFFE"/>
    <a:srgbClr val="36ABFF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90E88-1B48-4794-967D-4D284696053A}" v="2" dt="2024-12-11T11:38:0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2674" y="1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icardo F. Xavier Júnior" userId="7784bd28ff4f9559" providerId="LiveId" clId="{BC190E88-1B48-4794-967D-4D284696053A}"/>
    <pc:docChg chg="undo custSel delSld modSld">
      <pc:chgData name="José Ricardo F. Xavier Júnior" userId="7784bd28ff4f9559" providerId="LiveId" clId="{BC190E88-1B48-4794-967D-4D284696053A}" dt="2024-12-11T11:38:11.319" v="203" actId="478"/>
      <pc:docMkLst>
        <pc:docMk/>
      </pc:docMkLst>
      <pc:sldChg chg="addSp delSp modSp mod">
        <pc:chgData name="José Ricardo F. Xavier Júnior" userId="7784bd28ff4f9559" providerId="LiveId" clId="{BC190E88-1B48-4794-967D-4D284696053A}" dt="2024-12-11T11:37:13.556" v="159" actId="20577"/>
        <pc:sldMkLst>
          <pc:docMk/>
          <pc:sldMk cId="3004000852" sldId="263"/>
        </pc:sldMkLst>
        <pc:spChg chg="mod">
          <ac:chgData name="José Ricardo F. Xavier Júnior" userId="7784bd28ff4f9559" providerId="LiveId" clId="{BC190E88-1B48-4794-967D-4D284696053A}" dt="2024-12-11T11:35:56.069" v="116" actId="123"/>
          <ac:spMkLst>
            <pc:docMk/>
            <pc:sldMk cId="3004000852" sldId="263"/>
            <ac:spMk id="2" creationId="{5F8A268F-DF04-2C6F-1AF7-579F8D46FDD0}"/>
          </ac:spMkLst>
        </pc:spChg>
        <pc:spChg chg="add del mod">
          <ac:chgData name="José Ricardo F. Xavier Júnior" userId="7784bd28ff4f9559" providerId="LiveId" clId="{BC190E88-1B48-4794-967D-4D284696053A}" dt="2024-12-11T11:34:48.712" v="67" actId="14100"/>
          <ac:spMkLst>
            <pc:docMk/>
            <pc:sldMk cId="3004000852" sldId="263"/>
            <ac:spMk id="3" creationId="{26767187-6DF7-80A9-F3B9-FCD72DDF717D}"/>
          </ac:spMkLst>
        </pc:spChg>
        <pc:spChg chg="del mod">
          <ac:chgData name="José Ricardo F. Xavier Júnior" userId="7784bd28ff4f9559" providerId="LiveId" clId="{BC190E88-1B48-4794-967D-4D284696053A}" dt="2024-12-11T11:35:22.695" v="111"/>
          <ac:spMkLst>
            <pc:docMk/>
            <pc:sldMk cId="3004000852" sldId="263"/>
            <ac:spMk id="4" creationId="{25CCF5E4-57B1-4237-190B-AC69C1A6536B}"/>
          </ac:spMkLst>
        </pc:spChg>
        <pc:spChg chg="del">
          <ac:chgData name="José Ricardo F. Xavier Júnior" userId="7784bd28ff4f9559" providerId="LiveId" clId="{BC190E88-1B48-4794-967D-4D284696053A}" dt="2024-12-11T11:31:51.975" v="0" actId="478"/>
          <ac:spMkLst>
            <pc:docMk/>
            <pc:sldMk cId="3004000852" sldId="263"/>
            <ac:spMk id="5" creationId="{F3548456-7C95-80DE-D379-01E177977A3D}"/>
          </ac:spMkLst>
        </pc:spChg>
        <pc:spChg chg="mod">
          <ac:chgData name="José Ricardo F. Xavier Júnior" userId="7784bd28ff4f9559" providerId="LiveId" clId="{BC190E88-1B48-4794-967D-4D284696053A}" dt="2024-12-11T11:37:13.556" v="159" actId="20577"/>
          <ac:spMkLst>
            <pc:docMk/>
            <pc:sldMk cId="3004000852" sldId="263"/>
            <ac:spMk id="10" creationId="{D950483A-1B7C-BC8A-AFE0-E5A3B512FCEF}"/>
          </ac:spMkLst>
        </pc:spChg>
        <pc:picChg chg="del">
          <ac:chgData name="José Ricardo F. Xavier Júnior" userId="7784bd28ff4f9559" providerId="LiveId" clId="{BC190E88-1B48-4794-967D-4D284696053A}" dt="2024-12-11T11:34:57.044" v="68" actId="478"/>
          <ac:picMkLst>
            <pc:docMk/>
            <pc:sldMk cId="3004000852" sldId="263"/>
            <ac:picMk id="6" creationId="{A2D9A93F-3803-E8E7-32AC-1BF775A02A77}"/>
          </ac:picMkLst>
        </pc:picChg>
      </pc:sldChg>
      <pc:sldChg chg="delSp mod">
        <pc:chgData name="José Ricardo F. Xavier Júnior" userId="7784bd28ff4f9559" providerId="LiveId" clId="{BC190E88-1B48-4794-967D-4D284696053A}" dt="2024-12-11T11:31:56.178" v="1" actId="478"/>
        <pc:sldMkLst>
          <pc:docMk/>
          <pc:sldMk cId="648510835" sldId="264"/>
        </pc:sldMkLst>
        <pc:spChg chg="del">
          <ac:chgData name="José Ricardo F. Xavier Júnior" userId="7784bd28ff4f9559" providerId="LiveId" clId="{BC190E88-1B48-4794-967D-4D284696053A}" dt="2024-12-11T11:31:56.178" v="1" actId="478"/>
          <ac:spMkLst>
            <pc:docMk/>
            <pc:sldMk cId="648510835" sldId="264"/>
            <ac:spMk id="5" creationId="{FA80E993-76DA-56CE-427C-CE1D83BD30C1}"/>
          </ac:spMkLst>
        </pc:spChg>
      </pc:sldChg>
      <pc:sldChg chg="delSp modSp mod">
        <pc:chgData name="José Ricardo F. Xavier Júnior" userId="7784bd28ff4f9559" providerId="LiveId" clId="{BC190E88-1B48-4794-967D-4D284696053A}" dt="2024-12-11T11:37:43.789" v="201" actId="20577"/>
        <pc:sldMkLst>
          <pc:docMk/>
          <pc:sldMk cId="796699739" sldId="265"/>
        </pc:sldMkLst>
        <pc:spChg chg="del">
          <ac:chgData name="José Ricardo F. Xavier Júnior" userId="7784bd28ff4f9559" providerId="LiveId" clId="{BC190E88-1B48-4794-967D-4D284696053A}" dt="2024-12-11T11:32:01.755" v="2" actId="478"/>
          <ac:spMkLst>
            <pc:docMk/>
            <pc:sldMk cId="796699739" sldId="265"/>
            <ac:spMk id="5" creationId="{F3548456-7C95-80DE-D379-01E177977A3D}"/>
          </ac:spMkLst>
        </pc:spChg>
        <pc:spChg chg="mod">
          <ac:chgData name="José Ricardo F. Xavier Júnior" userId="7784bd28ff4f9559" providerId="LiveId" clId="{BC190E88-1B48-4794-967D-4D284696053A}" dt="2024-12-11T11:37:43.789" v="201" actId="20577"/>
          <ac:spMkLst>
            <pc:docMk/>
            <pc:sldMk cId="796699739" sldId="265"/>
            <ac:spMk id="19" creationId="{106B9400-10F5-C4D9-5FB4-31020CF6081E}"/>
          </ac:spMkLst>
        </pc:spChg>
        <pc:picChg chg="del">
          <ac:chgData name="José Ricardo F. Xavier Júnior" userId="7784bd28ff4f9559" providerId="LiveId" clId="{BC190E88-1B48-4794-967D-4D284696053A}" dt="2024-12-11T11:36:35.555" v="117" actId="478"/>
          <ac:picMkLst>
            <pc:docMk/>
            <pc:sldMk cId="796699739" sldId="265"/>
            <ac:picMk id="15" creationId="{5700C8E0-6626-D7DD-1010-655515E46874}"/>
          </ac:picMkLst>
        </pc:picChg>
        <pc:picChg chg="del">
          <ac:chgData name="José Ricardo F. Xavier Júnior" userId="7784bd28ff4f9559" providerId="LiveId" clId="{BC190E88-1B48-4794-967D-4D284696053A}" dt="2024-12-11T11:36:37.719" v="118" actId="478"/>
          <ac:picMkLst>
            <pc:docMk/>
            <pc:sldMk cId="796699739" sldId="265"/>
            <ac:picMk id="25" creationId="{68D9D51D-79E1-64B4-7B7A-A0A4BFAC6E56}"/>
          </ac:picMkLst>
        </pc:picChg>
      </pc:sldChg>
      <pc:sldChg chg="delSp mod">
        <pc:chgData name="José Ricardo F. Xavier Júnior" userId="7784bd28ff4f9559" providerId="LiveId" clId="{BC190E88-1B48-4794-967D-4D284696053A}" dt="2024-12-11T11:32:04.668" v="3" actId="478"/>
        <pc:sldMkLst>
          <pc:docMk/>
          <pc:sldMk cId="2185512117" sldId="266"/>
        </pc:sldMkLst>
        <pc:spChg chg="del">
          <ac:chgData name="José Ricardo F. Xavier Júnior" userId="7784bd28ff4f9559" providerId="LiveId" clId="{BC190E88-1B48-4794-967D-4D284696053A}" dt="2024-12-11T11:32:04.668" v="3" actId="478"/>
          <ac:spMkLst>
            <pc:docMk/>
            <pc:sldMk cId="2185512117" sldId="266"/>
            <ac:spMk id="5" creationId="{F3548456-7C95-80DE-D379-01E177977A3D}"/>
          </ac:spMkLst>
        </pc:spChg>
      </pc:sldChg>
      <pc:sldChg chg="delSp mod">
        <pc:chgData name="José Ricardo F. Xavier Júnior" userId="7784bd28ff4f9559" providerId="LiveId" clId="{BC190E88-1B48-4794-967D-4D284696053A}" dt="2024-12-11T11:32:07.321" v="4" actId="478"/>
        <pc:sldMkLst>
          <pc:docMk/>
          <pc:sldMk cId="3385887854" sldId="267"/>
        </pc:sldMkLst>
        <pc:spChg chg="del">
          <ac:chgData name="José Ricardo F. Xavier Júnior" userId="7784bd28ff4f9559" providerId="LiveId" clId="{BC190E88-1B48-4794-967D-4D284696053A}" dt="2024-12-11T11:32:07.321" v="4" actId="478"/>
          <ac:spMkLst>
            <pc:docMk/>
            <pc:sldMk cId="3385887854" sldId="267"/>
            <ac:spMk id="5" creationId="{F3548456-7C95-80DE-D379-01E177977A3D}"/>
          </ac:spMkLst>
        </pc:spChg>
      </pc:sldChg>
      <pc:sldChg chg="delSp mod">
        <pc:chgData name="José Ricardo F. Xavier Júnior" userId="7784bd28ff4f9559" providerId="LiveId" clId="{BC190E88-1B48-4794-967D-4D284696053A}" dt="2024-12-11T11:32:11.009" v="5" actId="478"/>
        <pc:sldMkLst>
          <pc:docMk/>
          <pc:sldMk cId="3136556412" sldId="268"/>
        </pc:sldMkLst>
        <pc:spChg chg="del">
          <ac:chgData name="José Ricardo F. Xavier Júnior" userId="7784bd28ff4f9559" providerId="LiveId" clId="{BC190E88-1B48-4794-967D-4D284696053A}" dt="2024-12-11T11:32:11.009" v="5" actId="478"/>
          <ac:spMkLst>
            <pc:docMk/>
            <pc:sldMk cId="3136556412" sldId="268"/>
            <ac:spMk id="5" creationId="{F3548456-7C95-80DE-D379-01E177977A3D}"/>
          </ac:spMkLst>
        </pc:spChg>
      </pc:sldChg>
      <pc:sldChg chg="delSp mod">
        <pc:chgData name="José Ricardo F. Xavier Júnior" userId="7784bd28ff4f9559" providerId="LiveId" clId="{BC190E88-1B48-4794-967D-4D284696053A}" dt="2024-12-11T11:32:13.547" v="6" actId="478"/>
        <pc:sldMkLst>
          <pc:docMk/>
          <pc:sldMk cId="3797347466" sldId="269"/>
        </pc:sldMkLst>
        <pc:spChg chg="del">
          <ac:chgData name="José Ricardo F. Xavier Júnior" userId="7784bd28ff4f9559" providerId="LiveId" clId="{BC190E88-1B48-4794-967D-4D284696053A}" dt="2024-12-11T11:32:13.547" v="6" actId="478"/>
          <ac:spMkLst>
            <pc:docMk/>
            <pc:sldMk cId="3797347466" sldId="269"/>
            <ac:spMk id="5" creationId="{F3548456-7C95-80DE-D379-01E177977A3D}"/>
          </ac:spMkLst>
        </pc:spChg>
      </pc:sldChg>
      <pc:sldChg chg="delSp mod">
        <pc:chgData name="José Ricardo F. Xavier Júnior" userId="7784bd28ff4f9559" providerId="LiveId" clId="{BC190E88-1B48-4794-967D-4D284696053A}" dt="2024-12-11T11:32:15.718" v="7" actId="478"/>
        <pc:sldMkLst>
          <pc:docMk/>
          <pc:sldMk cId="4049074150" sldId="270"/>
        </pc:sldMkLst>
        <pc:spChg chg="del">
          <ac:chgData name="José Ricardo F. Xavier Júnior" userId="7784bd28ff4f9559" providerId="LiveId" clId="{BC190E88-1B48-4794-967D-4D284696053A}" dt="2024-12-11T11:32:15.718" v="7" actId="478"/>
          <ac:spMkLst>
            <pc:docMk/>
            <pc:sldMk cId="4049074150" sldId="270"/>
            <ac:spMk id="5" creationId="{F3548456-7C95-80DE-D379-01E177977A3D}"/>
          </ac:spMkLst>
        </pc:spChg>
      </pc:sldChg>
      <pc:sldChg chg="del">
        <pc:chgData name="José Ricardo F. Xavier Júnior" userId="7784bd28ff4f9559" providerId="LiveId" clId="{BC190E88-1B48-4794-967D-4D284696053A}" dt="2024-12-11T11:33:04.933" v="13" actId="2696"/>
        <pc:sldMkLst>
          <pc:docMk/>
          <pc:sldMk cId="2338376511" sldId="271"/>
        </pc:sldMkLst>
      </pc:sldChg>
      <pc:sldChg chg="delSp mod">
        <pc:chgData name="José Ricardo F. Xavier Júnior" userId="7784bd28ff4f9559" providerId="LiveId" clId="{BC190E88-1B48-4794-967D-4D284696053A}" dt="2024-12-11T11:32:20.503" v="8" actId="478"/>
        <pc:sldMkLst>
          <pc:docMk/>
          <pc:sldMk cId="817067058" sldId="273"/>
        </pc:sldMkLst>
        <pc:spChg chg="del">
          <ac:chgData name="José Ricardo F. Xavier Júnior" userId="7784bd28ff4f9559" providerId="LiveId" clId="{BC190E88-1B48-4794-967D-4D284696053A}" dt="2024-12-11T11:32:20.503" v="8" actId="478"/>
          <ac:spMkLst>
            <pc:docMk/>
            <pc:sldMk cId="817067058" sldId="273"/>
            <ac:spMk id="5" creationId="{F3548456-7C95-80DE-D379-01E177977A3D}"/>
          </ac:spMkLst>
        </pc:spChg>
      </pc:sldChg>
      <pc:sldChg chg="delSp mod">
        <pc:chgData name="José Ricardo F. Xavier Júnior" userId="7784bd28ff4f9559" providerId="LiveId" clId="{BC190E88-1B48-4794-967D-4D284696053A}" dt="2024-12-11T11:32:22.733" v="9" actId="478"/>
        <pc:sldMkLst>
          <pc:docMk/>
          <pc:sldMk cId="1848873964" sldId="274"/>
        </pc:sldMkLst>
        <pc:spChg chg="del">
          <ac:chgData name="José Ricardo F. Xavier Júnior" userId="7784bd28ff4f9559" providerId="LiveId" clId="{BC190E88-1B48-4794-967D-4D284696053A}" dt="2024-12-11T11:32:22.733" v="9" actId="478"/>
          <ac:spMkLst>
            <pc:docMk/>
            <pc:sldMk cId="1848873964" sldId="274"/>
            <ac:spMk id="5" creationId="{F3548456-7C95-80DE-D379-01E177977A3D}"/>
          </ac:spMkLst>
        </pc:spChg>
      </pc:sldChg>
      <pc:sldChg chg="del">
        <pc:chgData name="José Ricardo F. Xavier Júnior" userId="7784bd28ff4f9559" providerId="LiveId" clId="{BC190E88-1B48-4794-967D-4D284696053A}" dt="2024-12-11T11:33:21.956" v="14" actId="2696"/>
        <pc:sldMkLst>
          <pc:docMk/>
          <pc:sldMk cId="3006414269" sldId="275"/>
        </pc:sldMkLst>
      </pc:sldChg>
      <pc:sldChg chg="del">
        <pc:chgData name="José Ricardo F. Xavier Júnior" userId="7784bd28ff4f9559" providerId="LiveId" clId="{BC190E88-1B48-4794-967D-4D284696053A}" dt="2024-12-11T11:33:25.891" v="15" actId="2696"/>
        <pc:sldMkLst>
          <pc:docMk/>
          <pc:sldMk cId="1057121604" sldId="276"/>
        </pc:sldMkLst>
      </pc:sldChg>
      <pc:sldChg chg="del">
        <pc:chgData name="José Ricardo F. Xavier Júnior" userId="7784bd28ff4f9559" providerId="LiveId" clId="{BC190E88-1B48-4794-967D-4D284696053A}" dt="2024-12-11T11:32:43.037" v="10" actId="2696"/>
        <pc:sldMkLst>
          <pc:docMk/>
          <pc:sldMk cId="596566617" sldId="278"/>
        </pc:sldMkLst>
      </pc:sldChg>
      <pc:sldChg chg="del">
        <pc:chgData name="José Ricardo F. Xavier Júnior" userId="7784bd28ff4f9559" providerId="LiveId" clId="{BC190E88-1B48-4794-967D-4D284696053A}" dt="2024-12-11T11:33:29.226" v="16" actId="2696"/>
        <pc:sldMkLst>
          <pc:docMk/>
          <pc:sldMk cId="1027381058" sldId="279"/>
        </pc:sldMkLst>
      </pc:sldChg>
      <pc:sldChg chg="del">
        <pc:chgData name="José Ricardo F. Xavier Júnior" userId="7784bd28ff4f9559" providerId="LiveId" clId="{BC190E88-1B48-4794-967D-4D284696053A}" dt="2024-12-11T11:33:32.828" v="17" actId="2696"/>
        <pc:sldMkLst>
          <pc:docMk/>
          <pc:sldMk cId="3934859674" sldId="280"/>
        </pc:sldMkLst>
      </pc:sldChg>
      <pc:sldChg chg="del">
        <pc:chgData name="José Ricardo F. Xavier Júnior" userId="7784bd28ff4f9559" providerId="LiveId" clId="{BC190E88-1B48-4794-967D-4D284696053A}" dt="2024-12-11T11:32:58.127" v="12" actId="2696"/>
        <pc:sldMkLst>
          <pc:docMk/>
          <pc:sldMk cId="1011731902" sldId="281"/>
        </pc:sldMkLst>
      </pc:sldChg>
      <pc:sldChg chg="del">
        <pc:chgData name="José Ricardo F. Xavier Júnior" userId="7784bd28ff4f9559" providerId="LiveId" clId="{BC190E88-1B48-4794-967D-4D284696053A}" dt="2024-12-11T11:32:51.124" v="11" actId="2696"/>
        <pc:sldMkLst>
          <pc:docMk/>
          <pc:sldMk cId="4077838316" sldId="282"/>
        </pc:sldMkLst>
      </pc:sldChg>
      <pc:sldChg chg="delSp mod">
        <pc:chgData name="José Ricardo F. Xavier Júnior" userId="7784bd28ff4f9559" providerId="LiveId" clId="{BC190E88-1B48-4794-967D-4D284696053A}" dt="2024-12-11T11:38:11.319" v="203" actId="478"/>
        <pc:sldMkLst>
          <pc:docMk/>
          <pc:sldMk cId="3920495214" sldId="283"/>
        </pc:sldMkLst>
        <pc:picChg chg="del">
          <ac:chgData name="José Ricardo F. Xavier Júnior" userId="7784bd28ff4f9559" providerId="LiveId" clId="{BC190E88-1B48-4794-967D-4D284696053A}" dt="2024-12-11T11:38:11.319" v="203" actId="478"/>
          <ac:picMkLst>
            <pc:docMk/>
            <pc:sldMk cId="3920495214" sldId="283"/>
            <ac:picMk id="7" creationId="{5ED159E2-8571-206E-9E7A-2DF40D16BA3A}"/>
          </ac:picMkLst>
        </pc:picChg>
        <pc:picChg chg="del">
          <ac:chgData name="José Ricardo F. Xavier Júnior" userId="7784bd28ff4f9559" providerId="LiveId" clId="{BC190E88-1B48-4794-967D-4D284696053A}" dt="2024-12-11T11:38:08.416" v="202" actId="478"/>
          <ac:picMkLst>
            <pc:docMk/>
            <pc:sldMk cId="3920495214" sldId="283"/>
            <ac:picMk id="13" creationId="{4CCAA8B8-6479-A21B-B3AF-4D0014CE7FB9}"/>
          </ac:picMkLst>
        </pc:picChg>
        <pc:picChg chg="del">
          <ac:chgData name="José Ricardo F. Xavier Júnior" userId="7784bd28ff4f9559" providerId="LiveId" clId="{BC190E88-1B48-4794-967D-4D284696053A}" dt="2024-12-11T11:33:39.160" v="18" actId="478"/>
          <ac:picMkLst>
            <pc:docMk/>
            <pc:sldMk cId="3920495214" sldId="283"/>
            <ac:picMk id="1026" creationId="{1EF46656-CC8F-7EC9-456E-5D0A6CD02B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36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11/12/2024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11/12/2024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8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11/12/2024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9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000000"/>
          </a:fgClr>
          <a:bgClr>
            <a:srgbClr val="00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27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rxjr/ebook-IA-bootcamp-CAIX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249153" y="444746"/>
            <a:ext cx="10124699" cy="1323439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3BBBCD"/>
                </a:solidFill>
                <a:effectLst/>
                <a:latin typeface="Impact" panose="020B080603090205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Reboot na Carreira</a:t>
            </a:r>
            <a:endParaRPr lang="pt-BR" sz="102800" dirty="0">
              <a:solidFill>
                <a:srgbClr val="3BBBCD"/>
              </a:solidFill>
              <a:effectLst>
                <a:glow rad="342900">
                  <a:srgbClr val="37ABFF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142264" y="2446960"/>
            <a:ext cx="9458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Reinicie Sua Carreira na Área de Tecnologia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553133" y="11632660"/>
            <a:ext cx="8547227" cy="830997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49153" y="11694216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Impact" panose="020B0806030902050204" pitchFamily="34" charset="0"/>
              </a:rPr>
              <a:t>JOSÉ RICARDO F XAVIER JÚNIOR</a:t>
            </a:r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9AD1B87-ACC9-4949-2D44-C624DB21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890229"/>
            <a:ext cx="5271356" cy="52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B5F40-3B86-2DDA-BCBF-34095EB7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2D20F15-E407-86FC-792A-4915B91A9894}"/>
              </a:ext>
            </a:extLst>
          </p:cNvPr>
          <p:cNvSpPr/>
          <p:nvPr/>
        </p:nvSpPr>
        <p:spPr>
          <a:xfrm>
            <a:off x="0" y="900981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67373322-37F4-6892-D0F5-67E267A26B00}"/>
              </a:ext>
            </a:extLst>
          </p:cNvPr>
          <p:cNvSpPr txBox="1"/>
          <p:nvPr/>
        </p:nvSpPr>
        <p:spPr>
          <a:xfrm>
            <a:off x="892277" y="7042351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Como se Destacar e Conseguir o Primeiro Emprego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511F54F-196C-673A-8C23-31CBFE9632E1}"/>
              </a:ext>
            </a:extLst>
          </p:cNvPr>
          <p:cNvSpPr txBox="1"/>
          <p:nvPr/>
        </p:nvSpPr>
        <p:spPr>
          <a:xfrm>
            <a:off x="32750" y="897322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DAE2265-EC85-EFB4-0281-49559AF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5" y="12219130"/>
            <a:ext cx="3240405" cy="681567"/>
          </a:xfrm>
        </p:spPr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5722FC9-8739-67B7-5D33-A5A21129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5" name="fundo_rodape">
            <a:extLst>
              <a:ext uri="{FF2B5EF4-FFF2-40B4-BE49-F238E27FC236}">
                <a16:creationId xmlns:a16="http://schemas.microsoft.com/office/drawing/2014/main" id="{D97AD43E-D30B-4387-ECAE-9869701BEDA2}"/>
              </a:ext>
            </a:extLst>
          </p:cNvPr>
          <p:cNvSpPr/>
          <p:nvPr/>
        </p:nvSpPr>
        <p:spPr>
          <a:xfrm>
            <a:off x="-1" y="900981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7" name="fundo_rodape">
            <a:extLst>
              <a:ext uri="{FF2B5EF4-FFF2-40B4-BE49-F238E27FC236}">
                <a16:creationId xmlns:a16="http://schemas.microsoft.com/office/drawing/2014/main" id="{F8F16D10-C128-A41A-8F18-E972C5D6095B}"/>
              </a:ext>
            </a:extLst>
          </p:cNvPr>
          <p:cNvSpPr/>
          <p:nvPr/>
        </p:nvSpPr>
        <p:spPr>
          <a:xfrm>
            <a:off x="-32752" y="5335057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40626-6522-3355-B6C1-07EF985B8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D23F4DCC-6147-16EF-09D0-01A239881747}"/>
              </a:ext>
            </a:extLst>
          </p:cNvPr>
          <p:cNvSpPr txBox="1"/>
          <p:nvPr/>
        </p:nvSpPr>
        <p:spPr>
          <a:xfrm>
            <a:off x="1124473" y="2193554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Seu currículo e perfil no LinkedIn devem mostrar claramente suas habilidades, mesmo que sejam projetos pessoais ou cursos. Destaque: As tecnologias que você conhece; Projetos que você desenvolveu; Certificações e cursos concluídos.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319D967-3DD4-2694-6771-2EA7096784CB}"/>
              </a:ext>
            </a:extLst>
          </p:cNvPr>
          <p:cNvSpPr txBox="1"/>
          <p:nvPr/>
        </p:nvSpPr>
        <p:spPr>
          <a:xfrm>
            <a:off x="21177" y="6285282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Pratique Entrevistas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3807758A-75E9-2EAE-6EFB-D606734E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EA4858D-DDAA-6EEC-E871-BCEE5FBD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490A70B7-E793-79B5-3B07-CBF7BF770A65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F2B50BE6-95CD-44B0-413C-4026F65DF57E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Crie um Currículo e LinkedIn Atraentes</a:t>
            </a:r>
          </a:p>
        </p:txBody>
      </p:sp>
      <p:sp>
        <p:nvSpPr>
          <p:cNvPr id="6" name="fundo_rodape">
            <a:extLst>
              <a:ext uri="{FF2B5EF4-FFF2-40B4-BE49-F238E27FC236}">
                <a16:creationId xmlns:a16="http://schemas.microsoft.com/office/drawing/2014/main" id="{D74871C1-EFA5-4AAD-7126-0DE66B06F17C}"/>
              </a:ext>
            </a:extLst>
          </p:cNvPr>
          <p:cNvSpPr/>
          <p:nvPr/>
        </p:nvSpPr>
        <p:spPr>
          <a:xfrm>
            <a:off x="21176" y="71244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4A5C8AF3-B787-BACB-E282-AA142667B18A}"/>
              </a:ext>
            </a:extLst>
          </p:cNvPr>
          <p:cNvSpPr txBox="1"/>
          <p:nvPr/>
        </p:nvSpPr>
        <p:spPr>
          <a:xfrm>
            <a:off x="1124472" y="7984216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/>
              <a:t>Muitas entrevistas na área de tecnologia incluem perguntas técnicas. Pratique antes e procure entender os formatos comuns, como "whiteboard challenges" e entrevistas comportamentais.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214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C274-11B3-1BF5-E24A-41B26BE9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9C01BAE9-E7B6-DACA-3AC7-8771782576EF}"/>
              </a:ext>
            </a:extLst>
          </p:cNvPr>
          <p:cNvSpPr txBox="1"/>
          <p:nvPr/>
        </p:nvSpPr>
        <p:spPr>
          <a:xfrm>
            <a:off x="1124473" y="2193554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No início, a rejeição é normal. Candidate-se a diversas vagas e use o feedback para melhorar. Persistência é fundamental!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4A5097D4-C965-66C1-910D-44CAA2BE1AAD}"/>
              </a:ext>
            </a:extLst>
          </p:cNvPr>
          <p:cNvSpPr txBox="1"/>
          <p:nvPr/>
        </p:nvSpPr>
        <p:spPr>
          <a:xfrm>
            <a:off x="21177" y="6285282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Busque Estágios ou Projetos Freelance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B63145D-5904-E060-1438-26E23E1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CDEA1AE-3322-9E9E-339C-6DB1015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1DA72234-46D3-F565-908C-8BE0CF5920E1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DF39E745-DA6D-2756-1D9F-74B28B9E5A87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Candidate-se a Várias Vagas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fundo_rodape">
            <a:extLst>
              <a:ext uri="{FF2B5EF4-FFF2-40B4-BE49-F238E27FC236}">
                <a16:creationId xmlns:a16="http://schemas.microsoft.com/office/drawing/2014/main" id="{16065380-B8A0-90DD-F04E-3FE39B96AC9F}"/>
              </a:ext>
            </a:extLst>
          </p:cNvPr>
          <p:cNvSpPr/>
          <p:nvPr/>
        </p:nvSpPr>
        <p:spPr>
          <a:xfrm>
            <a:off x="21176" y="71244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FABA5890-DA83-9666-6813-90189F301F89}"/>
              </a:ext>
            </a:extLst>
          </p:cNvPr>
          <p:cNvSpPr txBox="1"/>
          <p:nvPr/>
        </p:nvSpPr>
        <p:spPr>
          <a:xfrm>
            <a:off x="1124472" y="798421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Estágios e trabalhos freelance podem ser uma ótima porta de entrada. Eles ajudam a ganhar experiência real e construir seu portfólio.</a:t>
            </a:r>
          </a:p>
        </p:txBody>
      </p:sp>
    </p:spTree>
    <p:extLst>
      <p:ext uri="{BB962C8B-B14F-4D97-AF65-F5344CB8AC3E}">
        <p14:creationId xmlns:p14="http://schemas.microsoft.com/office/powerpoint/2010/main" val="44977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CE98D-80E6-6949-6EF3-5C13499F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BC90AED9-10F1-517C-963E-E379C35460C3}"/>
              </a:ext>
            </a:extLst>
          </p:cNvPr>
          <p:cNvSpPr txBox="1"/>
          <p:nvPr/>
        </p:nvSpPr>
        <p:spPr>
          <a:xfrm>
            <a:off x="870768" y="2999059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Mudar de carreira para a área de tecnologia é um desafio, mas também uma jornada empolgante. Com dedicação, estudo e um bom planejamento, você pode conquistar seu lugar nesse mercado cheio de oportunidades.</a:t>
            </a:r>
          </a:p>
          <a:p>
            <a:pPr algn="just"/>
            <a:r>
              <a:rPr lang="pt-BR" sz="3200" dirty="0"/>
              <a:t>Boa sorte na sua transição!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F3C5E06F-5284-69D7-7F5B-060D845FEF69}"/>
              </a:ext>
            </a:extLst>
          </p:cNvPr>
          <p:cNvSpPr txBox="1"/>
          <p:nvPr/>
        </p:nvSpPr>
        <p:spPr>
          <a:xfrm>
            <a:off x="1" y="777781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Conclusão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147861C-5045-E28E-98F6-7F77925B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A0A994D-D9EB-CCD6-AE7C-9501874E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5" name="fundo_rodape">
            <a:extLst>
              <a:ext uri="{FF2B5EF4-FFF2-40B4-BE49-F238E27FC236}">
                <a16:creationId xmlns:a16="http://schemas.microsoft.com/office/drawing/2014/main" id="{EA74F405-83BE-6764-6E4A-87AD3DE2A3C4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Esse e-book faz parte do  </a:t>
            </a:r>
            <a:r>
              <a:rPr lang="pt-BR" sz="2400" dirty="0" err="1"/>
              <a:t>bootcamp</a:t>
            </a:r>
            <a:r>
              <a:rPr lang="pt-BR" sz="2400" dirty="0"/>
              <a:t> CAIXA - IA Generativa com Microsoft </a:t>
            </a:r>
            <a:r>
              <a:rPr lang="pt-BR" sz="2400" dirty="0" err="1"/>
              <a:t>Copilot</a:t>
            </a:r>
            <a:r>
              <a:rPr lang="pt-BR" sz="2400" dirty="0"/>
              <a:t> e foi criado usando </a:t>
            </a:r>
            <a:r>
              <a:rPr lang="pt-BR" sz="2400" dirty="0" err="1"/>
              <a:t>templates</a:t>
            </a:r>
            <a:r>
              <a:rPr lang="pt-BR" sz="2400" dirty="0"/>
              <a:t> disponibilizados nas aulas.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" y="77778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CONSIDERAÇÕES FINAIS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778994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https://github.com/joserxjr/ebook-IA-bootcamp-CAIXA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BF13D6C3-63CE-7B9E-7843-82300822D636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 você está pensando em mudar de carreira e entrar na área de tecnologia, saiba que não está sozinho! Nos últimos anos, muitas pessoas têm feito essa mudança em busca de melhores oportunidades, crescimento profissional e uma nova paixão no trabalho. Este e-book foi criado para ajudar você a entender o caminho, os desafios e as melhores estratégias para ingressar nessa área em expansão.</a:t>
            </a:r>
          </a:p>
          <a:p>
            <a:pPr algn="just"/>
            <a:r>
              <a:rPr lang="pt-BR" sz="3200" dirty="0"/>
              <a:t>Vamos juntos explorar os primeiros passos para sua transição!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" y="777781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Introdução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5" name="fundo_rodape">
            <a:extLst>
              <a:ext uri="{FF2B5EF4-FFF2-40B4-BE49-F238E27FC236}">
                <a16:creationId xmlns:a16="http://schemas.microsoft.com/office/drawing/2014/main" id="{623CDFDE-8529-BA2F-F9AC-502AFA2F0F42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900981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7042351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Por que Escolher a Área de Tecnologia?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32750" y="897322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147" y="12120033"/>
            <a:ext cx="3240405" cy="681567"/>
          </a:xfrm>
        </p:spPr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5" name="fundo_rodape">
            <a:extLst>
              <a:ext uri="{FF2B5EF4-FFF2-40B4-BE49-F238E27FC236}">
                <a16:creationId xmlns:a16="http://schemas.microsoft.com/office/drawing/2014/main" id="{C56A563C-7F8B-5EFC-0733-2A9FBB857116}"/>
              </a:ext>
            </a:extLst>
          </p:cNvPr>
          <p:cNvSpPr/>
          <p:nvPr/>
        </p:nvSpPr>
        <p:spPr>
          <a:xfrm>
            <a:off x="-1" y="900981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7" name="fundo_rodape">
            <a:extLst>
              <a:ext uri="{FF2B5EF4-FFF2-40B4-BE49-F238E27FC236}">
                <a16:creationId xmlns:a16="http://schemas.microsoft.com/office/drawing/2014/main" id="{A73BFE30-805C-3EAD-F111-95C71675A066}"/>
              </a:ext>
            </a:extLst>
          </p:cNvPr>
          <p:cNvSpPr/>
          <p:nvPr/>
        </p:nvSpPr>
        <p:spPr>
          <a:xfrm>
            <a:off x="-32752" y="5335057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124473" y="2193554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Com a evolução digital, empresas de todos os setores precisam de profissionais de tecnologia. Isso significa muitas vagas abertas em áreas como desenvolvimento de software, análise de dados, segurança da informação, e muito mais.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1177" y="6285282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Flexibilidade e Trabalho Remoto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1716B12C-6D24-F3D6-44C4-74AC65C833BD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DB2E2CD8-1897-8A4A-EEDB-244FF36A3E86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Oportunidades em Alta</a:t>
            </a:r>
          </a:p>
        </p:txBody>
      </p:sp>
      <p:sp>
        <p:nvSpPr>
          <p:cNvPr id="6" name="fundo_rodape">
            <a:extLst>
              <a:ext uri="{FF2B5EF4-FFF2-40B4-BE49-F238E27FC236}">
                <a16:creationId xmlns:a16="http://schemas.microsoft.com/office/drawing/2014/main" id="{45C60B98-A523-DDF6-3B81-71AF256E67F8}"/>
              </a:ext>
            </a:extLst>
          </p:cNvPr>
          <p:cNvSpPr/>
          <p:nvPr/>
        </p:nvSpPr>
        <p:spPr>
          <a:xfrm>
            <a:off x="21176" y="71244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1B96955D-DDB1-796E-8BFB-9639A5DF0ABF}"/>
              </a:ext>
            </a:extLst>
          </p:cNvPr>
          <p:cNvSpPr txBox="1"/>
          <p:nvPr/>
        </p:nvSpPr>
        <p:spPr>
          <a:xfrm>
            <a:off x="1124472" y="7984216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Uma das grandes vantagens da área de tecnologia é a possibilidade de trabalhar de qualquer lugar. Muitas empresas oferecem trabalho remoto, o que facilita a vida de quem busca equilíbrio entre vida pessoal e profissional.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727E-AD4B-BDCA-134B-649D309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F00E697-1BB8-C6F5-6C49-5BA1F834D116}"/>
              </a:ext>
            </a:extLst>
          </p:cNvPr>
          <p:cNvSpPr txBox="1"/>
          <p:nvPr/>
        </p:nvSpPr>
        <p:spPr>
          <a:xfrm>
            <a:off x="1124473" y="2193554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Profissionais de tecnologia costumam ter salários competitivos. Além disso, muitas empresas oferecem benefícios e planos de carreira que garantem um crescimento financeiro constante.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BB5A242D-9979-DAAB-8FDC-578A652EFF34}"/>
              </a:ext>
            </a:extLst>
          </p:cNvPr>
          <p:cNvSpPr txBox="1"/>
          <p:nvPr/>
        </p:nvSpPr>
        <p:spPr>
          <a:xfrm>
            <a:off x="21177" y="6285282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Constante Inovação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90210A6-9AB5-CDAF-F069-B12E73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1C1D65AA-C896-059A-65FC-8633861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4703BFED-F126-B0B9-86C5-C0CADA1336BA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0B1A58FF-5849-4AA8-009F-5CF43BDDF5B5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Salários Atrativos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fundo_rodape">
            <a:extLst>
              <a:ext uri="{FF2B5EF4-FFF2-40B4-BE49-F238E27FC236}">
                <a16:creationId xmlns:a16="http://schemas.microsoft.com/office/drawing/2014/main" id="{D9E712D6-CF97-02AA-0590-14C19E457754}"/>
              </a:ext>
            </a:extLst>
          </p:cNvPr>
          <p:cNvSpPr/>
          <p:nvPr/>
        </p:nvSpPr>
        <p:spPr>
          <a:xfrm>
            <a:off x="21176" y="71244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9BB13BA7-257F-F01C-0453-8E84A26112A2}"/>
              </a:ext>
            </a:extLst>
          </p:cNvPr>
          <p:cNvSpPr txBox="1"/>
          <p:nvPr/>
        </p:nvSpPr>
        <p:spPr>
          <a:xfrm>
            <a:off x="1124472" y="7984216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 você gosta de desafios e de aprender coisas novas, a tecnologia é um campo perfeito! A área está sempre mudando e você terá a chance de se manter atualizado com as últimas tendências.</a:t>
            </a:r>
          </a:p>
        </p:txBody>
      </p:sp>
    </p:spTree>
    <p:extLst>
      <p:ext uri="{BB962C8B-B14F-4D97-AF65-F5344CB8AC3E}">
        <p14:creationId xmlns:p14="http://schemas.microsoft.com/office/powerpoint/2010/main" val="20119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BEE9F-A5D4-1AFC-92EA-9295F243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05E3B0-66B6-85E7-BC23-AD51AB0F40A7}"/>
              </a:ext>
            </a:extLst>
          </p:cNvPr>
          <p:cNvSpPr/>
          <p:nvPr/>
        </p:nvSpPr>
        <p:spPr>
          <a:xfrm>
            <a:off x="0" y="142852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3B1EF18D-5F8B-195C-3DD2-AA63E90A5034}"/>
              </a:ext>
            </a:extLst>
          </p:cNvPr>
          <p:cNvSpPr txBox="1"/>
          <p:nvPr/>
        </p:nvSpPr>
        <p:spPr>
          <a:xfrm>
            <a:off x="892277" y="7042351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Como Começar na Tecnologia Sem Experiência?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D1A03FF7-00A2-6D3E-0EBB-B2F9F9D65F94}"/>
              </a:ext>
            </a:extLst>
          </p:cNvPr>
          <p:cNvSpPr txBox="1"/>
          <p:nvPr/>
        </p:nvSpPr>
        <p:spPr>
          <a:xfrm>
            <a:off x="32750" y="897322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6AB6B9D-1852-8F02-137A-4DA36773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147" y="12219130"/>
            <a:ext cx="3240405" cy="681567"/>
          </a:xfrm>
        </p:spPr>
        <p:txBody>
          <a:bodyPr/>
          <a:lstStyle/>
          <a:p>
            <a:r>
              <a:rPr lang="pt-BR" dirty="0"/>
              <a:t>JOSE RIICARDO FONSECA XAVIER JUNIOR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A0214D2-5C8E-C390-A3DE-05F65D17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5" name="fundo_rodape">
            <a:extLst>
              <a:ext uri="{FF2B5EF4-FFF2-40B4-BE49-F238E27FC236}">
                <a16:creationId xmlns:a16="http://schemas.microsoft.com/office/drawing/2014/main" id="{3CC5E879-5A00-03FC-1221-F1FEF71F1C39}"/>
              </a:ext>
            </a:extLst>
          </p:cNvPr>
          <p:cNvSpPr/>
          <p:nvPr/>
        </p:nvSpPr>
        <p:spPr>
          <a:xfrm>
            <a:off x="-1" y="900981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7" name="fundo_rodape">
            <a:extLst>
              <a:ext uri="{FF2B5EF4-FFF2-40B4-BE49-F238E27FC236}">
                <a16:creationId xmlns:a16="http://schemas.microsoft.com/office/drawing/2014/main" id="{14CCCBA3-DE0D-96D5-7FE8-10BE1A33625C}"/>
              </a:ext>
            </a:extLst>
          </p:cNvPr>
          <p:cNvSpPr/>
          <p:nvPr/>
        </p:nvSpPr>
        <p:spPr>
          <a:xfrm>
            <a:off x="-32752" y="5335057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0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6A112-CBE5-5BCF-FD7D-175DAB37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A474322-FD47-846D-2229-85361FC5ADF9}"/>
              </a:ext>
            </a:extLst>
          </p:cNvPr>
          <p:cNvSpPr txBox="1"/>
          <p:nvPr/>
        </p:nvSpPr>
        <p:spPr>
          <a:xfrm>
            <a:off x="974345" y="2309732"/>
            <a:ext cx="79667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Existem muitas opções na tecnologia. Algumas das mais populares são:</a:t>
            </a:r>
          </a:p>
          <a:p>
            <a:pPr algn="just"/>
            <a:r>
              <a:rPr lang="pt-BR" sz="3200" dirty="0"/>
              <a:t>•	Desenvolvimento de Software: Criar e manter sites, aplicativos e programas.</a:t>
            </a:r>
          </a:p>
          <a:p>
            <a:pPr algn="just"/>
            <a:r>
              <a:rPr lang="pt-BR" sz="3200" dirty="0"/>
              <a:t>•	Análise de Dados: Interpretar informações para ajudar empresas a tomarem decisões.</a:t>
            </a:r>
          </a:p>
          <a:p>
            <a:pPr algn="just"/>
            <a:r>
              <a:rPr lang="pt-BR" sz="3200" dirty="0"/>
              <a:t>•	UX/UI Design: Criar experiências de usuário agradáveis e intuitivas.</a:t>
            </a:r>
          </a:p>
          <a:p>
            <a:pPr algn="just"/>
            <a:r>
              <a:rPr lang="pt-BR" sz="3200" dirty="0"/>
              <a:t>•	Segurança da Informação: Proteger dados e sistemas contra ataques.</a:t>
            </a:r>
          </a:p>
          <a:p>
            <a:pPr algn="just"/>
            <a:r>
              <a:rPr lang="pt-BR" sz="3200" dirty="0"/>
              <a:t>Escolha a área que mais combina com você e suas habilidades.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C349C22D-242C-B908-F0A3-2DAD0D94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0F5CC5B8-4379-F513-5314-ED495F9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23F7B6C5-FC02-9760-4FC4-5A3D6DAC5820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F2F7CC1F-2307-7AD4-E9D1-04C96D76064A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Escolha uma Área de Interesse</a:t>
            </a:r>
          </a:p>
        </p:txBody>
      </p:sp>
    </p:spTree>
    <p:extLst>
      <p:ext uri="{BB962C8B-B14F-4D97-AF65-F5344CB8AC3E}">
        <p14:creationId xmlns:p14="http://schemas.microsoft.com/office/powerpoint/2010/main" val="310234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BCF3-76A7-00FE-BC10-17F1268F8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01DAEAF-AC49-DD77-4526-CA1255A4B03F}"/>
              </a:ext>
            </a:extLst>
          </p:cNvPr>
          <p:cNvSpPr txBox="1"/>
          <p:nvPr/>
        </p:nvSpPr>
        <p:spPr>
          <a:xfrm>
            <a:off x="1124473" y="2193554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Comece estudando por cursos online. Algumas plataformas populares são: </a:t>
            </a:r>
            <a:r>
              <a:rPr lang="pt-BR" sz="3200" dirty="0" err="1"/>
              <a:t>Alura</a:t>
            </a:r>
            <a:r>
              <a:rPr lang="pt-BR" sz="3200" dirty="0"/>
              <a:t> (português); </a:t>
            </a:r>
            <a:r>
              <a:rPr lang="pt-BR" sz="3200" dirty="0" err="1"/>
              <a:t>Udemy</a:t>
            </a:r>
            <a:r>
              <a:rPr lang="pt-BR" sz="3200" dirty="0"/>
              <a:t>; </a:t>
            </a:r>
            <a:r>
              <a:rPr lang="pt-BR" sz="3200" dirty="0" err="1"/>
              <a:t>Coursera</a:t>
            </a:r>
            <a:r>
              <a:rPr lang="pt-BR" sz="3200" dirty="0"/>
              <a:t>; </a:t>
            </a:r>
            <a:r>
              <a:rPr lang="pt-BR" sz="3200" dirty="0" err="1"/>
              <a:t>Platzi</a:t>
            </a:r>
            <a:r>
              <a:rPr lang="pt-BR" sz="3200" dirty="0"/>
              <a:t>; </a:t>
            </a:r>
            <a:r>
              <a:rPr lang="pt-BR" sz="3200" dirty="0" err="1"/>
              <a:t>FreeCodeCamp</a:t>
            </a:r>
            <a:r>
              <a:rPr lang="pt-BR" sz="3200" dirty="0"/>
              <a:t> entre outras.</a:t>
            </a:r>
          </a:p>
          <a:p>
            <a:pPr algn="just"/>
            <a:r>
              <a:rPr lang="pt-BR" sz="3200" dirty="0"/>
              <a:t>Esses cursos são acessíveis e você pode aprender no seu próprio ritmo.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892C727F-4501-CF79-4EBD-9AC8B804762D}"/>
              </a:ext>
            </a:extLst>
          </p:cNvPr>
          <p:cNvSpPr txBox="1"/>
          <p:nvPr/>
        </p:nvSpPr>
        <p:spPr>
          <a:xfrm>
            <a:off x="21177" y="6285282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Prática e Projetos Pessoais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7780EB15-9DB3-3F6B-1A68-EE5F24E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7D2BDA3B-FA1E-4179-7ED7-BB38FA2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C9471E30-9C4F-5259-F51A-61B22294C07F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27FC2636-2AFD-268D-73BD-DB348AA7B28D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Cursos e Plataformas de Aprendizagem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fundo_rodape">
            <a:extLst>
              <a:ext uri="{FF2B5EF4-FFF2-40B4-BE49-F238E27FC236}">
                <a16:creationId xmlns:a16="http://schemas.microsoft.com/office/drawing/2014/main" id="{E0587F46-00C8-9705-125D-1DD31B5E73F9}"/>
              </a:ext>
            </a:extLst>
          </p:cNvPr>
          <p:cNvSpPr/>
          <p:nvPr/>
        </p:nvSpPr>
        <p:spPr>
          <a:xfrm>
            <a:off x="21176" y="71244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712C3365-3D0A-0E52-1CD2-B370F913190B}"/>
              </a:ext>
            </a:extLst>
          </p:cNvPr>
          <p:cNvSpPr txBox="1"/>
          <p:nvPr/>
        </p:nvSpPr>
        <p:spPr>
          <a:xfrm>
            <a:off x="1124472" y="7984216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Nada substitui a prática! Desenvolva pequenos projetos pessoais e mostre suas habilidades no GitHub ou em um portfólio online. Isso ajuda a demonstrar o que você é capaz de fazer.</a:t>
            </a:r>
          </a:p>
        </p:txBody>
      </p:sp>
    </p:spTree>
    <p:extLst>
      <p:ext uri="{BB962C8B-B14F-4D97-AF65-F5344CB8AC3E}">
        <p14:creationId xmlns:p14="http://schemas.microsoft.com/office/powerpoint/2010/main" val="31615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14253-9A83-499D-5F43-E2367A98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8E4A479B-4E15-28EF-C784-F636898998A6}"/>
              </a:ext>
            </a:extLst>
          </p:cNvPr>
          <p:cNvSpPr txBox="1"/>
          <p:nvPr/>
        </p:nvSpPr>
        <p:spPr>
          <a:xfrm>
            <a:off x="1124473" y="2193554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Junte-se a comunidades de tecnologia em redes sociais, como LinkedIn, grupos do Facebook ou </a:t>
            </a:r>
            <a:r>
              <a:rPr lang="pt-BR" sz="3200" dirty="0" err="1"/>
              <a:t>Discord</a:t>
            </a:r>
            <a:r>
              <a:rPr lang="pt-BR" sz="3200" dirty="0"/>
              <a:t>. Conhecer pessoas que já trabalham na área pode trazer dicas valiosas e até mesmo oportunidades.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99B108DA-C0CA-D852-FDD6-4847FB57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JOSE RIICARDO FONSECA XAVIER JUNIOR</a:t>
            </a:r>
          </a:p>
          <a:p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B819D302-B4CE-57DF-DF86-F6231765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4" name="fundo_rodape">
            <a:extLst>
              <a:ext uri="{FF2B5EF4-FFF2-40B4-BE49-F238E27FC236}">
                <a16:creationId xmlns:a16="http://schemas.microsoft.com/office/drawing/2014/main" id="{AC823DF1-025C-FDC7-830B-89A3DA3A28B6}"/>
              </a:ext>
            </a:extLst>
          </p:cNvPr>
          <p:cNvSpPr/>
          <p:nvPr/>
        </p:nvSpPr>
        <p:spPr>
          <a:xfrm>
            <a:off x="-1" y="1485668"/>
            <a:ext cx="9601199" cy="149702"/>
          </a:xfrm>
          <a:prstGeom prst="rect">
            <a:avLst/>
          </a:prstGeom>
          <a:solidFill>
            <a:srgbClr val="3B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CBBCD"/>
              </a:solidFill>
            </a:endParaRP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3485587-65EA-709C-30B7-9770B536E078}"/>
              </a:ext>
            </a:extLst>
          </p:cNvPr>
          <p:cNvSpPr txBox="1"/>
          <p:nvPr/>
        </p:nvSpPr>
        <p:spPr>
          <a:xfrm>
            <a:off x="21176" y="705375"/>
            <a:ext cx="9601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Networking e Comunidades</a:t>
            </a:r>
            <a:endParaRPr lang="pt-BR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85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5316</TotalTime>
  <Words>815</Words>
  <Application>Microsoft Office PowerPoint</Application>
  <PresentationFormat>Papel A3 (297 x 420 mm)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José Ricardo F. Xavier Júnior</cp:lastModifiedBy>
  <cp:revision>23</cp:revision>
  <dcterms:created xsi:type="dcterms:W3CDTF">2023-06-15T14:34:16Z</dcterms:created>
  <dcterms:modified xsi:type="dcterms:W3CDTF">2024-12-11T22:02:55Z</dcterms:modified>
</cp:coreProperties>
</file>