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81" r:id="rId3"/>
    <p:sldId id="257" r:id="rId4"/>
    <p:sldId id="273" r:id="rId5"/>
    <p:sldId id="274" r:id="rId6"/>
    <p:sldId id="272" r:id="rId7"/>
    <p:sldId id="260" r:id="rId8"/>
    <p:sldId id="259" r:id="rId9"/>
    <p:sldId id="261" r:id="rId10"/>
    <p:sldId id="262" r:id="rId11"/>
    <p:sldId id="263" r:id="rId12"/>
    <p:sldId id="264" r:id="rId13"/>
    <p:sldId id="275" r:id="rId14"/>
    <p:sldId id="276" r:id="rId15"/>
    <p:sldId id="265" r:id="rId16"/>
    <p:sldId id="266" r:id="rId17"/>
    <p:sldId id="267" r:id="rId18"/>
    <p:sldId id="268" r:id="rId19"/>
    <p:sldId id="269" r:id="rId20"/>
    <p:sldId id="277" r:id="rId21"/>
    <p:sldId id="278" r:id="rId22"/>
    <p:sldId id="279" r:id="rId23"/>
    <p:sldId id="270" r:id="rId24"/>
    <p:sldId id="28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Hamilton" initials="JH" lastIdx="2" clrIdx="0">
    <p:extLst>
      <p:ext uri="{19B8F6BF-5375-455C-9EA6-DF929625EA0E}">
        <p15:presenceInfo xmlns:p15="http://schemas.microsoft.com/office/powerpoint/2012/main" userId="c8b3be80799a82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E145F-06B6-419E-8A8A-CF8336A85B0B}" v="8" dt="2020-09-23T23:54:01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Hamilton" userId="c8b3be80799a8220" providerId="LiveId" clId="{D7F406E8-A39A-4E94-9EC7-47D593B66A34}"/>
    <pc:docChg chg="undo redo custSel addSld delSld modSld sldOrd">
      <pc:chgData name="Jose Hamilton" userId="c8b3be80799a8220" providerId="LiveId" clId="{D7F406E8-A39A-4E94-9EC7-47D593B66A34}" dt="2020-09-16T00:06:21.806" v="3220" actId="27636"/>
      <pc:docMkLst>
        <pc:docMk/>
      </pc:docMkLst>
      <pc:sldChg chg="addSp delSp modSp mod">
        <pc:chgData name="Jose Hamilton" userId="c8b3be80799a8220" providerId="LiveId" clId="{D7F406E8-A39A-4E94-9EC7-47D593B66A34}" dt="2020-09-13T12:58:22.286" v="2272" actId="1076"/>
        <pc:sldMkLst>
          <pc:docMk/>
          <pc:sldMk cId="1568215955" sldId="256"/>
        </pc:sldMkLst>
        <pc:spChg chg="mod">
          <ac:chgData name="Jose Hamilton" userId="c8b3be80799a8220" providerId="LiveId" clId="{D7F406E8-A39A-4E94-9EC7-47D593B66A34}" dt="2020-09-05T13:21:33.511" v="453" actId="403"/>
          <ac:spMkLst>
            <pc:docMk/>
            <pc:sldMk cId="1568215955" sldId="256"/>
            <ac:spMk id="2" creationId="{947A7D2C-BC37-4E7E-BC59-F43E8A5DC523}"/>
          </ac:spMkLst>
        </pc:spChg>
        <pc:spChg chg="mod">
          <ac:chgData name="Jose Hamilton" userId="c8b3be80799a8220" providerId="LiveId" clId="{D7F406E8-A39A-4E94-9EC7-47D593B66A34}" dt="2020-09-13T12:58:22.286" v="2272" actId="1076"/>
          <ac:spMkLst>
            <pc:docMk/>
            <pc:sldMk cId="1568215955" sldId="256"/>
            <ac:spMk id="3" creationId="{F85AEB7F-3C1A-4BDD-B859-1BBE5840FF9E}"/>
          </ac:spMkLst>
        </pc:spChg>
        <pc:spChg chg="add del mod">
          <ac:chgData name="Jose Hamilton" userId="c8b3be80799a8220" providerId="LiveId" clId="{D7F406E8-A39A-4E94-9EC7-47D593B66A34}" dt="2020-08-28T00:38:42.327" v="70" actId="478"/>
          <ac:spMkLst>
            <pc:docMk/>
            <pc:sldMk cId="1568215955" sldId="256"/>
            <ac:spMk id="4" creationId="{60CC4B60-0E63-43E1-8CEE-D79AC692172F}"/>
          </ac:spMkLst>
        </pc:spChg>
        <pc:spChg chg="add mod">
          <ac:chgData name="Jose Hamilton" userId="c8b3be80799a8220" providerId="LiveId" clId="{D7F406E8-A39A-4E94-9EC7-47D593B66A34}" dt="2020-09-09T01:08:20.500" v="2071" actId="1036"/>
          <ac:spMkLst>
            <pc:docMk/>
            <pc:sldMk cId="1568215955" sldId="256"/>
            <ac:spMk id="4" creationId="{EB8C2CF6-BE41-4777-97DB-6089B64C1250}"/>
          </ac:spMkLst>
        </pc:spChg>
        <pc:spChg chg="add mod">
          <ac:chgData name="Jose Hamilton" userId="c8b3be80799a8220" providerId="LiveId" clId="{D7F406E8-A39A-4E94-9EC7-47D593B66A34}" dt="2020-09-09T01:08:20.500" v="2071" actId="1036"/>
          <ac:spMkLst>
            <pc:docMk/>
            <pc:sldMk cId="1568215955" sldId="256"/>
            <ac:spMk id="6" creationId="{4CE5A63C-E410-477C-A4F1-89273C46851C}"/>
          </ac:spMkLst>
        </pc:spChg>
      </pc:sldChg>
      <pc:sldChg chg="modSp new mod addCm delCm">
        <pc:chgData name="Jose Hamilton" userId="c8b3be80799a8220" providerId="LiveId" clId="{D7F406E8-A39A-4E94-9EC7-47D593B66A34}" dt="2020-09-09T01:13:10.371" v="2154" actId="20577"/>
        <pc:sldMkLst>
          <pc:docMk/>
          <pc:sldMk cId="2250394933" sldId="257"/>
        </pc:sldMkLst>
        <pc:spChg chg="mod">
          <ac:chgData name="Jose Hamilton" userId="c8b3be80799a8220" providerId="LiveId" clId="{D7F406E8-A39A-4E94-9EC7-47D593B66A34}" dt="2020-09-05T14:13:28.751" v="1136" actId="20577"/>
          <ac:spMkLst>
            <pc:docMk/>
            <pc:sldMk cId="2250394933" sldId="257"/>
            <ac:spMk id="2" creationId="{F9994B2D-9EDA-4D62-8FC9-B077C9C22C78}"/>
          </ac:spMkLst>
        </pc:spChg>
        <pc:spChg chg="mod">
          <ac:chgData name="Jose Hamilton" userId="c8b3be80799a8220" providerId="LiveId" clId="{D7F406E8-A39A-4E94-9EC7-47D593B66A34}" dt="2020-09-09T01:13:10.371" v="2154" actId="20577"/>
          <ac:spMkLst>
            <pc:docMk/>
            <pc:sldMk cId="2250394933" sldId="257"/>
            <ac:spMk id="3" creationId="{10708699-83C2-46AD-B42C-9BCC56D5963F}"/>
          </ac:spMkLst>
        </pc:spChg>
      </pc:sldChg>
      <pc:sldChg chg="modSp new del mod">
        <pc:chgData name="Jose Hamilton" userId="c8b3be80799a8220" providerId="LiveId" clId="{D7F406E8-A39A-4E94-9EC7-47D593B66A34}" dt="2020-09-05T14:56:08.890" v="1936" actId="47"/>
        <pc:sldMkLst>
          <pc:docMk/>
          <pc:sldMk cId="2166606127" sldId="258"/>
        </pc:sldMkLst>
        <pc:spChg chg="mod">
          <ac:chgData name="Jose Hamilton" userId="c8b3be80799a8220" providerId="LiveId" clId="{D7F406E8-A39A-4E94-9EC7-47D593B66A34}" dt="2020-09-05T14:28:05.458" v="1458" actId="14100"/>
          <ac:spMkLst>
            <pc:docMk/>
            <pc:sldMk cId="2166606127" sldId="258"/>
            <ac:spMk id="2" creationId="{A1DF6DC7-04ED-496A-808D-113547E444F1}"/>
          </ac:spMkLst>
        </pc:spChg>
        <pc:spChg chg="mod">
          <ac:chgData name="Jose Hamilton" userId="c8b3be80799a8220" providerId="LiveId" clId="{D7F406E8-A39A-4E94-9EC7-47D593B66A34}" dt="2020-09-05T14:54:45.137" v="1857" actId="21"/>
          <ac:spMkLst>
            <pc:docMk/>
            <pc:sldMk cId="2166606127" sldId="258"/>
            <ac:spMk id="3" creationId="{3F470DD4-00CC-43B4-A9FA-569CB67AFB43}"/>
          </ac:spMkLst>
        </pc:spChg>
      </pc:sldChg>
      <pc:sldChg chg="modSp new mod">
        <pc:chgData name="Jose Hamilton" userId="c8b3be80799a8220" providerId="LiveId" clId="{D7F406E8-A39A-4E94-9EC7-47D593B66A34}" dt="2020-09-09T01:18:58.635" v="2192" actId="20577"/>
        <pc:sldMkLst>
          <pc:docMk/>
          <pc:sldMk cId="2826741270" sldId="259"/>
        </pc:sldMkLst>
        <pc:spChg chg="mod">
          <ac:chgData name="Jose Hamilton" userId="c8b3be80799a8220" providerId="LiveId" clId="{D7F406E8-A39A-4E94-9EC7-47D593B66A34}" dt="2020-09-05T13:21:58.638" v="458" actId="255"/>
          <ac:spMkLst>
            <pc:docMk/>
            <pc:sldMk cId="2826741270" sldId="259"/>
            <ac:spMk id="2" creationId="{23310AAB-A701-47B9-AD45-5DCB301FF10C}"/>
          </ac:spMkLst>
        </pc:spChg>
        <pc:spChg chg="mod">
          <ac:chgData name="Jose Hamilton" userId="c8b3be80799a8220" providerId="LiveId" clId="{D7F406E8-A39A-4E94-9EC7-47D593B66A34}" dt="2020-09-09T01:18:58.635" v="2192" actId="20577"/>
          <ac:spMkLst>
            <pc:docMk/>
            <pc:sldMk cId="2826741270" sldId="259"/>
            <ac:spMk id="3" creationId="{3398CBCA-57C4-49EB-95DA-8D130EA8E09B}"/>
          </ac:spMkLst>
        </pc:spChg>
      </pc:sldChg>
      <pc:sldChg chg="addSp delSp modSp new mod ord">
        <pc:chgData name="Jose Hamilton" userId="c8b3be80799a8220" providerId="LiveId" clId="{D7F406E8-A39A-4E94-9EC7-47D593B66A34}" dt="2020-09-05T14:55:30.607" v="1910" actId="20577"/>
        <pc:sldMkLst>
          <pc:docMk/>
          <pc:sldMk cId="3093939261" sldId="260"/>
        </pc:sldMkLst>
        <pc:spChg chg="mod">
          <ac:chgData name="Jose Hamilton" userId="c8b3be80799a8220" providerId="LiveId" clId="{D7F406E8-A39A-4E94-9EC7-47D593B66A34}" dt="2020-09-05T14:55:30.607" v="1910" actId="20577"/>
          <ac:spMkLst>
            <pc:docMk/>
            <pc:sldMk cId="3093939261" sldId="260"/>
            <ac:spMk id="2" creationId="{A21CD660-0033-48A0-BB19-CF9523AF3BDF}"/>
          </ac:spMkLst>
        </pc:spChg>
        <pc:spChg chg="del">
          <ac:chgData name="Jose Hamilton" userId="c8b3be80799a8220" providerId="LiveId" clId="{D7F406E8-A39A-4E94-9EC7-47D593B66A34}" dt="2020-09-05T13:21:21.364" v="442" actId="478"/>
          <ac:spMkLst>
            <pc:docMk/>
            <pc:sldMk cId="3093939261" sldId="260"/>
            <ac:spMk id="3" creationId="{E27710D8-EA59-4B18-9F05-F818BB7A6595}"/>
          </ac:spMkLst>
        </pc:spChg>
        <pc:picChg chg="add mod">
          <ac:chgData name="Jose Hamilton" userId="c8b3be80799a8220" providerId="LiveId" clId="{D7F406E8-A39A-4E94-9EC7-47D593B66A34}" dt="2020-09-05T13:21:26.515" v="445" actId="1076"/>
          <ac:picMkLst>
            <pc:docMk/>
            <pc:sldMk cId="3093939261" sldId="260"/>
            <ac:picMk id="6" creationId="{FF16C054-61B6-4E77-8E55-65F7CEE2FF55}"/>
          </ac:picMkLst>
        </pc:picChg>
      </pc:sldChg>
      <pc:sldChg chg="addSp delSp modSp new mod ord">
        <pc:chgData name="Jose Hamilton" userId="c8b3be80799a8220" providerId="LiveId" clId="{D7F406E8-A39A-4E94-9EC7-47D593B66A34}" dt="2020-09-09T01:20:06.348" v="2196" actId="20577"/>
        <pc:sldMkLst>
          <pc:docMk/>
          <pc:sldMk cId="3592656968" sldId="261"/>
        </pc:sldMkLst>
        <pc:spChg chg="mod">
          <ac:chgData name="Jose Hamilton" userId="c8b3be80799a8220" providerId="LiveId" clId="{D7F406E8-A39A-4E94-9EC7-47D593B66A34}" dt="2020-09-05T13:49:16.987" v="931" actId="14100"/>
          <ac:spMkLst>
            <pc:docMk/>
            <pc:sldMk cId="3592656968" sldId="261"/>
            <ac:spMk id="2" creationId="{1BACDC5D-F96D-4760-B0A4-F8580C544BA4}"/>
          </ac:spMkLst>
        </pc:spChg>
        <pc:spChg chg="del mod">
          <ac:chgData name="Jose Hamilton" userId="c8b3be80799a8220" providerId="LiveId" clId="{D7F406E8-A39A-4E94-9EC7-47D593B66A34}" dt="2020-09-05T13:39:47.079" v="557"/>
          <ac:spMkLst>
            <pc:docMk/>
            <pc:sldMk cId="3592656968" sldId="261"/>
            <ac:spMk id="3" creationId="{E7E6A4D8-6BEA-49E8-A8F6-A6C405AD22F6}"/>
          </ac:spMkLst>
        </pc:spChg>
        <pc:spChg chg="add del mod">
          <ac:chgData name="Jose Hamilton" userId="c8b3be80799a8220" providerId="LiveId" clId="{D7F406E8-A39A-4E94-9EC7-47D593B66A34}" dt="2020-09-05T13:39:57.536" v="560" actId="478"/>
          <ac:spMkLst>
            <pc:docMk/>
            <pc:sldMk cId="3592656968" sldId="261"/>
            <ac:spMk id="6" creationId="{98B0FF05-5EAA-4A40-926F-9CB05D338224}"/>
          </ac:spMkLst>
        </pc:spChg>
        <pc:spChg chg="add mod">
          <ac:chgData name="Jose Hamilton" userId="c8b3be80799a8220" providerId="LiveId" clId="{D7F406E8-A39A-4E94-9EC7-47D593B66A34}" dt="2020-09-09T01:20:06.348" v="2196" actId="20577"/>
          <ac:spMkLst>
            <pc:docMk/>
            <pc:sldMk cId="3592656968" sldId="261"/>
            <ac:spMk id="8" creationId="{14BFF4A0-4B35-4CAA-8C8B-8489839A82A1}"/>
          </ac:spMkLst>
        </pc:spChg>
        <pc:graphicFrameChg chg="add del mod modGraphic">
          <ac:chgData name="Jose Hamilton" userId="c8b3be80799a8220" providerId="LiveId" clId="{D7F406E8-A39A-4E94-9EC7-47D593B66A34}" dt="2020-09-05T13:40:47.451" v="572" actId="478"/>
          <ac:graphicFrameMkLst>
            <pc:docMk/>
            <pc:sldMk cId="3592656968" sldId="261"/>
            <ac:graphicFrameMk id="4" creationId="{14FAED0A-A5C8-4F66-8115-5ED2C2B02C53}"/>
          </ac:graphicFrameMkLst>
        </pc:graphicFrameChg>
        <pc:graphicFrameChg chg="add del mod">
          <ac:chgData name="Jose Hamilton" userId="c8b3be80799a8220" providerId="LiveId" clId="{D7F406E8-A39A-4E94-9EC7-47D593B66A34}" dt="2020-09-05T13:40:45.698" v="571" actId="478"/>
          <ac:graphicFrameMkLst>
            <pc:docMk/>
            <pc:sldMk cId="3592656968" sldId="261"/>
            <ac:graphicFrameMk id="5" creationId="{132FD242-C48A-47B3-9608-C4FDB8406DA6}"/>
          </ac:graphicFrameMkLst>
        </pc:graphicFrameChg>
      </pc:sldChg>
      <pc:sldChg chg="addSp delSp modSp new mod">
        <pc:chgData name="Jose Hamilton" userId="c8b3be80799a8220" providerId="LiveId" clId="{D7F406E8-A39A-4E94-9EC7-47D593B66A34}" dt="2020-09-05T14:20:40.611" v="1221" actId="1076"/>
        <pc:sldMkLst>
          <pc:docMk/>
          <pc:sldMk cId="2275483143" sldId="262"/>
        </pc:sldMkLst>
        <pc:spChg chg="mod">
          <ac:chgData name="Jose Hamilton" userId="c8b3be80799a8220" providerId="LiveId" clId="{D7F406E8-A39A-4E94-9EC7-47D593B66A34}" dt="2020-09-05T14:20:19.065" v="1217" actId="14100"/>
          <ac:spMkLst>
            <pc:docMk/>
            <pc:sldMk cId="2275483143" sldId="262"/>
            <ac:spMk id="2" creationId="{380C3357-D6A8-437D-AE73-3FD450008183}"/>
          </ac:spMkLst>
        </pc:spChg>
        <pc:spChg chg="del">
          <ac:chgData name="Jose Hamilton" userId="c8b3be80799a8220" providerId="LiveId" clId="{D7F406E8-A39A-4E94-9EC7-47D593B66A34}" dt="2020-09-05T13:41:25.122" v="574" actId="478"/>
          <ac:spMkLst>
            <pc:docMk/>
            <pc:sldMk cId="2275483143" sldId="262"/>
            <ac:spMk id="3" creationId="{4EC4EF91-244F-45F9-BC20-97866366BB73}"/>
          </ac:spMkLst>
        </pc:spChg>
        <pc:picChg chg="add mod">
          <ac:chgData name="Jose Hamilton" userId="c8b3be80799a8220" providerId="LiveId" clId="{D7F406E8-A39A-4E94-9EC7-47D593B66A34}" dt="2020-09-05T14:20:40.611" v="1221" actId="1076"/>
          <ac:picMkLst>
            <pc:docMk/>
            <pc:sldMk cId="2275483143" sldId="262"/>
            <ac:picMk id="6" creationId="{514F54B4-C921-49BB-B8D3-AE838094835E}"/>
          </ac:picMkLst>
        </pc:picChg>
      </pc:sldChg>
      <pc:sldChg chg="addSp delSp modSp new mod">
        <pc:chgData name="Jose Hamilton" userId="c8b3be80799a8220" providerId="LiveId" clId="{D7F406E8-A39A-4E94-9EC7-47D593B66A34}" dt="2020-09-13T13:04:48.952" v="2280" actId="478"/>
        <pc:sldMkLst>
          <pc:docMk/>
          <pc:sldMk cId="3729739635" sldId="263"/>
        </pc:sldMkLst>
        <pc:spChg chg="mod">
          <ac:chgData name="Jose Hamilton" userId="c8b3be80799a8220" providerId="LiveId" clId="{D7F406E8-A39A-4E94-9EC7-47D593B66A34}" dt="2020-09-05T14:21:19.137" v="1228" actId="1076"/>
          <ac:spMkLst>
            <pc:docMk/>
            <pc:sldMk cId="3729739635" sldId="263"/>
            <ac:spMk id="2" creationId="{8BA64661-15DA-45EC-8496-E5FF597CB633}"/>
          </ac:spMkLst>
        </pc:spChg>
        <pc:spChg chg="del">
          <ac:chgData name="Jose Hamilton" userId="c8b3be80799a8220" providerId="LiveId" clId="{D7F406E8-A39A-4E94-9EC7-47D593B66A34}" dt="2020-09-05T13:42:40.562" v="625" actId="478"/>
          <ac:spMkLst>
            <pc:docMk/>
            <pc:sldMk cId="3729739635" sldId="263"/>
            <ac:spMk id="3" creationId="{868D8D80-B833-4222-94F2-FB13FFCFB193}"/>
          </ac:spMkLst>
        </pc:spChg>
        <pc:spChg chg="add del mod">
          <ac:chgData name="Jose Hamilton" userId="c8b3be80799a8220" providerId="LiveId" clId="{D7F406E8-A39A-4E94-9EC7-47D593B66A34}" dt="2020-09-13T13:04:48.952" v="2280" actId="478"/>
          <ac:spMkLst>
            <pc:docMk/>
            <pc:sldMk cId="3729739635" sldId="263"/>
            <ac:spMk id="3" creationId="{F4DA8501-E921-4F40-A4D0-EFDE661680B3}"/>
          </ac:spMkLst>
        </pc:spChg>
        <pc:picChg chg="add mod">
          <ac:chgData name="Jose Hamilton" userId="c8b3be80799a8220" providerId="LiveId" clId="{D7F406E8-A39A-4E94-9EC7-47D593B66A34}" dt="2020-09-13T13:04:44.725" v="2279" actId="1076"/>
          <ac:picMkLst>
            <pc:docMk/>
            <pc:sldMk cId="3729739635" sldId="263"/>
            <ac:picMk id="5" creationId="{CF1E1361-FFC4-4EAA-9C64-0D6FA2ECB49C}"/>
          </ac:picMkLst>
        </pc:picChg>
        <pc:picChg chg="add del mod">
          <ac:chgData name="Jose Hamilton" userId="c8b3be80799a8220" providerId="LiveId" clId="{D7F406E8-A39A-4E94-9EC7-47D593B66A34}" dt="2020-09-13T13:04:38.850" v="2274" actId="478"/>
          <ac:picMkLst>
            <pc:docMk/>
            <pc:sldMk cId="3729739635" sldId="263"/>
            <ac:picMk id="6" creationId="{217AC5A8-EAB1-416D-958A-970283E09C71}"/>
          </ac:picMkLst>
        </pc:picChg>
      </pc:sldChg>
      <pc:sldChg chg="addSp modSp new mod">
        <pc:chgData name="Jose Hamilton" userId="c8b3be80799a8220" providerId="LiveId" clId="{D7F406E8-A39A-4E94-9EC7-47D593B66A34}" dt="2020-09-13T13:15:52.535" v="2704" actId="20577"/>
        <pc:sldMkLst>
          <pc:docMk/>
          <pc:sldMk cId="1316512130" sldId="264"/>
        </pc:sldMkLst>
        <pc:spChg chg="mod">
          <ac:chgData name="Jose Hamilton" userId="c8b3be80799a8220" providerId="LiveId" clId="{D7F406E8-A39A-4E94-9EC7-47D593B66A34}" dt="2020-09-05T13:43:22.766" v="656" actId="14100"/>
          <ac:spMkLst>
            <pc:docMk/>
            <pc:sldMk cId="1316512130" sldId="264"/>
            <ac:spMk id="2" creationId="{F614D083-A2CA-4E0C-9BEE-E2F7C4B96FF9}"/>
          </ac:spMkLst>
        </pc:spChg>
        <pc:spChg chg="mod">
          <ac:chgData name="Jose Hamilton" userId="c8b3be80799a8220" providerId="LiveId" clId="{D7F406E8-A39A-4E94-9EC7-47D593B66A34}" dt="2020-09-13T13:15:52.535" v="2704" actId="20577"/>
          <ac:spMkLst>
            <pc:docMk/>
            <pc:sldMk cId="1316512130" sldId="264"/>
            <ac:spMk id="3" creationId="{2E901C1F-6974-4C85-B89F-613376943288}"/>
          </ac:spMkLst>
        </pc:spChg>
        <pc:grpChg chg="add mod">
          <ac:chgData name="Jose Hamilton" userId="c8b3be80799a8220" providerId="LiveId" clId="{D7F406E8-A39A-4E94-9EC7-47D593B66A34}" dt="2020-09-05T13:44:52.081" v="772" actId="1037"/>
          <ac:grpSpMkLst>
            <pc:docMk/>
            <pc:sldMk cId="1316512130" sldId="264"/>
            <ac:grpSpMk id="13" creationId="{50F6F4CD-6E9E-41E1-95D5-E1A99B94D9FE}"/>
          </ac:grpSpMkLst>
        </pc:grpChg>
        <pc:grpChg chg="add mod">
          <ac:chgData name="Jose Hamilton" userId="c8b3be80799a8220" providerId="LiveId" clId="{D7F406E8-A39A-4E94-9EC7-47D593B66A34}" dt="2020-09-05T13:44:53.885" v="787" actId="1037"/>
          <ac:grpSpMkLst>
            <pc:docMk/>
            <pc:sldMk cId="1316512130" sldId="264"/>
            <ac:grpSpMk id="20" creationId="{7EC8955A-DACE-4C6E-AB83-829B3AE4F8DA}"/>
          </ac:grpSpMkLst>
        </pc:grpChg>
        <pc:picChg chg="add mod">
          <ac:chgData name="Jose Hamilton" userId="c8b3be80799a8220" providerId="LiveId" clId="{D7F406E8-A39A-4E94-9EC7-47D593B66A34}" dt="2020-09-05T13:44:49.641" v="758" actId="1037"/>
          <ac:picMkLst>
            <pc:docMk/>
            <pc:sldMk cId="1316512130" sldId="264"/>
            <ac:picMk id="6" creationId="{4B6E5886-E780-4D8F-BE68-B780A5B21322}"/>
          </ac:picMkLst>
        </pc:picChg>
        <pc:picChg chg="add mod">
          <ac:chgData name="Jose Hamilton" userId="c8b3be80799a8220" providerId="LiveId" clId="{D7F406E8-A39A-4E94-9EC7-47D593B66A34}" dt="2020-09-05T13:44:55.328" v="799" actId="1037"/>
          <ac:picMkLst>
            <pc:docMk/>
            <pc:sldMk cId="1316512130" sldId="264"/>
            <ac:picMk id="23" creationId="{E1F61F7F-264B-41E9-BA72-6843C05318BD}"/>
          </ac:picMkLst>
        </pc:picChg>
      </pc:sldChg>
      <pc:sldChg chg="addSp modSp new mod">
        <pc:chgData name="Jose Hamilton" userId="c8b3be80799a8220" providerId="LiveId" clId="{D7F406E8-A39A-4E94-9EC7-47D593B66A34}" dt="2020-09-13T13:15:38.919" v="2694" actId="20577"/>
        <pc:sldMkLst>
          <pc:docMk/>
          <pc:sldMk cId="2426015745" sldId="265"/>
        </pc:sldMkLst>
        <pc:spChg chg="mod">
          <ac:chgData name="Jose Hamilton" userId="c8b3be80799a8220" providerId="LiveId" clId="{D7F406E8-A39A-4E94-9EC7-47D593B66A34}" dt="2020-09-05T13:45:11.369" v="830" actId="27636"/>
          <ac:spMkLst>
            <pc:docMk/>
            <pc:sldMk cId="2426015745" sldId="265"/>
            <ac:spMk id="2" creationId="{F16AC369-FC46-4CA1-8087-228EDD88C2C2}"/>
          </ac:spMkLst>
        </pc:spChg>
        <pc:spChg chg="mod">
          <ac:chgData name="Jose Hamilton" userId="c8b3be80799a8220" providerId="LiveId" clId="{D7F406E8-A39A-4E94-9EC7-47D593B66A34}" dt="2020-09-13T13:15:38.919" v="2694" actId="20577"/>
          <ac:spMkLst>
            <pc:docMk/>
            <pc:sldMk cId="2426015745" sldId="265"/>
            <ac:spMk id="3" creationId="{B9CF41BD-9005-4E81-9A55-A24FE4133B1B}"/>
          </ac:spMkLst>
        </pc:spChg>
        <pc:grpChg chg="add mod">
          <ac:chgData name="Jose Hamilton" userId="c8b3be80799a8220" providerId="LiveId" clId="{D7F406E8-A39A-4E94-9EC7-47D593B66A34}" dt="2020-09-05T13:46:06.157" v="904" actId="1076"/>
          <ac:grpSpMkLst>
            <pc:docMk/>
            <pc:sldMk cId="2426015745" sldId="265"/>
            <ac:grpSpMk id="10" creationId="{11E2294C-3039-4A85-92F8-5AEFDA731A31}"/>
          </ac:grpSpMkLst>
        </pc:grpChg>
        <pc:grpChg chg="add mod">
          <ac:chgData name="Jose Hamilton" userId="c8b3be80799a8220" providerId="LiveId" clId="{D7F406E8-A39A-4E94-9EC7-47D593B66A34}" dt="2020-09-09T01:31:35.821" v="2199" actId="1076"/>
          <ac:grpSpMkLst>
            <pc:docMk/>
            <pc:sldMk cId="2426015745" sldId="265"/>
            <ac:grpSpMk id="17" creationId="{6596262C-7252-4B87-99C2-E01D0726B8BC}"/>
          </ac:grpSpMkLst>
        </pc:grpChg>
        <pc:grpChg chg="add mod">
          <ac:chgData name="Jose Hamilton" userId="c8b3be80799a8220" providerId="LiveId" clId="{D7F406E8-A39A-4E94-9EC7-47D593B66A34}" dt="2020-09-09T01:31:33.535" v="2198" actId="1076"/>
          <ac:grpSpMkLst>
            <pc:docMk/>
            <pc:sldMk cId="2426015745" sldId="265"/>
            <ac:grpSpMk id="24" creationId="{AD7A4304-57C4-4DB8-9B99-6020D24A2BA4}"/>
          </ac:grpSpMkLst>
        </pc:grpChg>
      </pc:sldChg>
      <pc:sldChg chg="addSp delSp modSp new mod">
        <pc:chgData name="Jose Hamilton" userId="c8b3be80799a8220" providerId="LiveId" clId="{D7F406E8-A39A-4E94-9EC7-47D593B66A34}" dt="2020-09-13T13:15:35.695" v="2692" actId="20577"/>
        <pc:sldMkLst>
          <pc:docMk/>
          <pc:sldMk cId="3629126759" sldId="266"/>
        </pc:sldMkLst>
        <pc:spChg chg="mod">
          <ac:chgData name="Jose Hamilton" userId="c8b3be80799a8220" providerId="LiveId" clId="{D7F406E8-A39A-4E94-9EC7-47D593B66A34}" dt="2020-09-05T13:51:26.608" v="1049"/>
          <ac:spMkLst>
            <pc:docMk/>
            <pc:sldMk cId="3629126759" sldId="266"/>
            <ac:spMk id="2" creationId="{8A17AB28-9D04-48F6-A6CD-969BD4FC535F}"/>
          </ac:spMkLst>
        </pc:spChg>
        <pc:spChg chg="mod">
          <ac:chgData name="Jose Hamilton" userId="c8b3be80799a8220" providerId="LiveId" clId="{D7F406E8-A39A-4E94-9EC7-47D593B66A34}" dt="2020-09-13T13:15:35.695" v="2692" actId="20577"/>
          <ac:spMkLst>
            <pc:docMk/>
            <pc:sldMk cId="3629126759" sldId="266"/>
            <ac:spMk id="3" creationId="{07AC77CC-3CC7-4A0C-BD70-7FA6361481EF}"/>
          </ac:spMkLst>
        </pc:spChg>
        <pc:spChg chg="del">
          <ac:chgData name="Jose Hamilton" userId="c8b3be80799a8220" providerId="LiveId" clId="{D7F406E8-A39A-4E94-9EC7-47D593B66A34}" dt="2020-09-13T13:11:09.911" v="2514" actId="478"/>
          <ac:spMkLst>
            <pc:docMk/>
            <pc:sldMk cId="3629126759" sldId="266"/>
            <ac:spMk id="10" creationId="{78854982-82B9-4649-852D-5669238C1E9A}"/>
          </ac:spMkLst>
        </pc:spChg>
        <pc:spChg chg="del mod">
          <ac:chgData name="Jose Hamilton" userId="c8b3be80799a8220" providerId="LiveId" clId="{D7F406E8-A39A-4E94-9EC7-47D593B66A34}" dt="2020-09-13T13:11:12.055" v="2516" actId="478"/>
          <ac:spMkLst>
            <pc:docMk/>
            <pc:sldMk cId="3629126759" sldId="266"/>
            <ac:spMk id="11" creationId="{D9D3FDB5-6C13-40B9-81D6-DA5220AD4C09}"/>
          </ac:spMkLst>
        </pc:spChg>
        <pc:spChg chg="del mod">
          <ac:chgData name="Jose Hamilton" userId="c8b3be80799a8220" providerId="LiveId" clId="{D7F406E8-A39A-4E94-9EC7-47D593B66A34}" dt="2020-09-13T13:11:39.800" v="2524" actId="478"/>
          <ac:spMkLst>
            <pc:docMk/>
            <pc:sldMk cId="3629126759" sldId="266"/>
            <ac:spMk id="23" creationId="{23994A87-0CCE-440B-B4E2-A42573CC7750}"/>
          </ac:spMkLst>
        </pc:spChg>
        <pc:spChg chg="del">
          <ac:chgData name="Jose Hamilton" userId="c8b3be80799a8220" providerId="LiveId" clId="{D7F406E8-A39A-4E94-9EC7-47D593B66A34}" dt="2020-09-13T13:11:34.159" v="2519" actId="478"/>
          <ac:spMkLst>
            <pc:docMk/>
            <pc:sldMk cId="3629126759" sldId="266"/>
            <ac:spMk id="24" creationId="{51401FC7-51EE-405D-BA29-EF7D384F26C4}"/>
          </ac:spMkLst>
        </pc:spChg>
        <pc:spChg chg="del">
          <ac:chgData name="Jose Hamilton" userId="c8b3be80799a8220" providerId="LiveId" clId="{D7F406E8-A39A-4E94-9EC7-47D593B66A34}" dt="2020-09-13T13:11:37.799" v="2522" actId="478"/>
          <ac:spMkLst>
            <pc:docMk/>
            <pc:sldMk cId="3629126759" sldId="266"/>
            <ac:spMk id="25" creationId="{3AABD06D-57E7-4FDC-8E3F-A51C60EDAE6E}"/>
          </ac:spMkLst>
        </pc:spChg>
        <pc:grpChg chg="add mod">
          <ac:chgData name="Jose Hamilton" userId="c8b3be80799a8220" providerId="LiveId" clId="{D7F406E8-A39A-4E94-9EC7-47D593B66A34}" dt="2020-09-13T13:11:55.633" v="2540" actId="1076"/>
          <ac:grpSpMkLst>
            <pc:docMk/>
            <pc:sldMk cId="3629126759" sldId="266"/>
            <ac:grpSpMk id="14" creationId="{8ADEC079-8868-4145-ACE1-6D0C8345B5B5}"/>
          </ac:grpSpMkLst>
        </pc:grpChg>
        <pc:grpChg chg="add del mod">
          <ac:chgData name="Jose Hamilton" userId="c8b3be80799a8220" providerId="LiveId" clId="{D7F406E8-A39A-4E94-9EC7-47D593B66A34}" dt="2020-09-13T13:11:53.254" v="2535" actId="1036"/>
          <ac:grpSpMkLst>
            <pc:docMk/>
            <pc:sldMk cId="3629126759" sldId="266"/>
            <ac:grpSpMk id="29" creationId="{2A7336BF-C5C9-46BB-B841-032CB9CBFB56}"/>
          </ac:grpSpMkLst>
        </pc:grpChg>
      </pc:sldChg>
      <pc:sldChg chg="addSp delSp modSp new mod">
        <pc:chgData name="Jose Hamilton" userId="c8b3be80799a8220" providerId="LiveId" clId="{D7F406E8-A39A-4E94-9EC7-47D593B66A34}" dt="2020-09-13T13:15:31.934" v="2690" actId="20577"/>
        <pc:sldMkLst>
          <pc:docMk/>
          <pc:sldMk cId="3503066954" sldId="267"/>
        </pc:sldMkLst>
        <pc:spChg chg="mod">
          <ac:chgData name="Jose Hamilton" userId="c8b3be80799a8220" providerId="LiveId" clId="{D7F406E8-A39A-4E94-9EC7-47D593B66A34}" dt="2020-09-05T13:51:27.663" v="1050"/>
          <ac:spMkLst>
            <pc:docMk/>
            <pc:sldMk cId="3503066954" sldId="267"/>
            <ac:spMk id="2" creationId="{97019318-D432-4572-90A3-E726B60332B2}"/>
          </ac:spMkLst>
        </pc:spChg>
        <pc:spChg chg="mod">
          <ac:chgData name="Jose Hamilton" userId="c8b3be80799a8220" providerId="LiveId" clId="{D7F406E8-A39A-4E94-9EC7-47D593B66A34}" dt="2020-09-13T13:15:31.934" v="2690" actId="20577"/>
          <ac:spMkLst>
            <pc:docMk/>
            <pc:sldMk cId="3503066954" sldId="267"/>
            <ac:spMk id="3" creationId="{65C3AE26-8DC1-46A3-9F58-700D26E01119}"/>
          </ac:spMkLst>
        </pc:spChg>
        <pc:spChg chg="add del mod">
          <ac:chgData name="Jose Hamilton" userId="c8b3be80799a8220" providerId="LiveId" clId="{D7F406E8-A39A-4E94-9EC7-47D593B66A34}" dt="2020-09-05T13:49:54.942" v="953" actId="22"/>
          <ac:spMkLst>
            <pc:docMk/>
            <pc:sldMk cId="3503066954" sldId="267"/>
            <ac:spMk id="5" creationId="{CE782754-C856-41AC-9B67-DB9C7CEC2498}"/>
          </ac:spMkLst>
        </pc:spChg>
        <pc:spChg chg="del">
          <ac:chgData name="Jose Hamilton" userId="c8b3be80799a8220" providerId="LiveId" clId="{D7F406E8-A39A-4E94-9EC7-47D593B66A34}" dt="2020-09-13T13:14:48.446" v="2655" actId="478"/>
          <ac:spMkLst>
            <pc:docMk/>
            <pc:sldMk cId="3503066954" sldId="267"/>
            <ac:spMk id="13" creationId="{ADF3404D-F10F-499C-95EF-57C052F29B38}"/>
          </ac:spMkLst>
        </pc:spChg>
        <pc:spChg chg="del topLvl">
          <ac:chgData name="Jose Hamilton" userId="c8b3be80799a8220" providerId="LiveId" clId="{D7F406E8-A39A-4E94-9EC7-47D593B66A34}" dt="2020-09-13T13:14:53.783" v="2657" actId="478"/>
          <ac:spMkLst>
            <pc:docMk/>
            <pc:sldMk cId="3503066954" sldId="267"/>
            <ac:spMk id="14" creationId="{71F98014-5A82-4190-840A-8468C62F4814}"/>
          </ac:spMkLst>
        </pc:spChg>
        <pc:spChg chg="del">
          <ac:chgData name="Jose Hamilton" userId="c8b3be80799a8220" providerId="LiveId" clId="{D7F406E8-A39A-4E94-9EC7-47D593B66A34}" dt="2020-09-13T13:14:51.262" v="2656" actId="478"/>
          <ac:spMkLst>
            <pc:docMk/>
            <pc:sldMk cId="3503066954" sldId="267"/>
            <ac:spMk id="15" creationId="{81043414-4986-4C5D-912F-1DE5F0DAD724}"/>
          </ac:spMkLst>
        </pc:spChg>
        <pc:grpChg chg="topLvl">
          <ac:chgData name="Jose Hamilton" userId="c8b3be80799a8220" providerId="LiveId" clId="{D7F406E8-A39A-4E94-9EC7-47D593B66A34}" dt="2020-09-13T13:14:53.783" v="2657" actId="478"/>
          <ac:grpSpMkLst>
            <pc:docMk/>
            <pc:sldMk cId="3503066954" sldId="267"/>
            <ac:grpSpMk id="16" creationId="{7C776AB8-FC68-4E07-A37A-8DB6C7CD7303}"/>
          </ac:grpSpMkLst>
        </pc:grpChg>
        <pc:grpChg chg="add del mod">
          <ac:chgData name="Jose Hamilton" userId="c8b3be80799a8220" providerId="LiveId" clId="{D7F406E8-A39A-4E94-9EC7-47D593B66A34}" dt="2020-09-13T13:14:53.783" v="2657" actId="478"/>
          <ac:grpSpMkLst>
            <pc:docMk/>
            <pc:sldMk cId="3503066954" sldId="267"/>
            <ac:grpSpMk id="20" creationId="{0CEEB133-655E-4F0B-9EBA-F5F11BA75CB5}"/>
          </ac:grpSpMkLst>
        </pc:grpChg>
      </pc:sldChg>
      <pc:sldChg chg="addSp delSp modSp new mod">
        <pc:chgData name="Jose Hamilton" userId="c8b3be80799a8220" providerId="LiveId" clId="{D7F406E8-A39A-4E94-9EC7-47D593B66A34}" dt="2020-09-13T13:30:02.394" v="2717" actId="1076"/>
        <pc:sldMkLst>
          <pc:docMk/>
          <pc:sldMk cId="374376664" sldId="268"/>
        </pc:sldMkLst>
        <pc:spChg chg="mod">
          <ac:chgData name="Jose Hamilton" userId="c8b3be80799a8220" providerId="LiveId" clId="{D7F406E8-A39A-4E94-9EC7-47D593B66A34}" dt="2020-09-05T13:51:28.848" v="1051"/>
          <ac:spMkLst>
            <pc:docMk/>
            <pc:sldMk cId="374376664" sldId="268"/>
            <ac:spMk id="2" creationId="{E8247030-334D-452C-A061-1555A1556902}"/>
          </ac:spMkLst>
        </pc:spChg>
        <pc:spChg chg="mod">
          <ac:chgData name="Jose Hamilton" userId="c8b3be80799a8220" providerId="LiveId" clId="{D7F406E8-A39A-4E94-9EC7-47D593B66A34}" dt="2020-09-13T13:29:42.173" v="2707" actId="1076"/>
          <ac:spMkLst>
            <pc:docMk/>
            <pc:sldMk cId="374376664" sldId="268"/>
            <ac:spMk id="3" creationId="{99EEEF15-6014-49C8-946F-E68701CCD7B3}"/>
          </ac:spMkLst>
        </pc:spChg>
        <pc:spChg chg="del topLvl">
          <ac:chgData name="Jose Hamilton" userId="c8b3be80799a8220" providerId="LiveId" clId="{D7F406E8-A39A-4E94-9EC7-47D593B66A34}" dt="2020-09-13T13:29:53.678" v="2713" actId="478"/>
          <ac:spMkLst>
            <pc:docMk/>
            <pc:sldMk cId="374376664" sldId="268"/>
            <ac:spMk id="15" creationId="{12426108-66AE-4B15-B04E-7843F76F0718}"/>
          </ac:spMkLst>
        </pc:spChg>
        <pc:spChg chg="del">
          <ac:chgData name="Jose Hamilton" userId="c8b3be80799a8220" providerId="LiveId" clId="{D7F406E8-A39A-4E94-9EC7-47D593B66A34}" dt="2020-09-13T13:29:49.214" v="2710" actId="478"/>
          <ac:spMkLst>
            <pc:docMk/>
            <pc:sldMk cId="374376664" sldId="268"/>
            <ac:spMk id="16" creationId="{AFD96853-9D33-478C-A8E2-DB89F8960CEB}"/>
          </ac:spMkLst>
        </pc:spChg>
        <pc:spChg chg="del">
          <ac:chgData name="Jose Hamilton" userId="c8b3be80799a8220" providerId="LiveId" clId="{D7F406E8-A39A-4E94-9EC7-47D593B66A34}" dt="2020-09-13T13:29:51.326" v="2712" actId="478"/>
          <ac:spMkLst>
            <pc:docMk/>
            <pc:sldMk cId="374376664" sldId="268"/>
            <ac:spMk id="17" creationId="{3ACA1ACA-C894-45B8-A444-90527BD887E2}"/>
          </ac:spMkLst>
        </pc:spChg>
        <pc:grpChg chg="mod topLvl">
          <ac:chgData name="Jose Hamilton" userId="c8b3be80799a8220" providerId="LiveId" clId="{D7F406E8-A39A-4E94-9EC7-47D593B66A34}" dt="2020-09-13T13:30:02.394" v="2717" actId="1076"/>
          <ac:grpSpMkLst>
            <pc:docMk/>
            <pc:sldMk cId="374376664" sldId="268"/>
            <ac:grpSpMk id="18" creationId="{FF47DBD4-BB85-459B-8FD7-620469605F92}"/>
          </ac:grpSpMkLst>
        </pc:grpChg>
        <pc:grpChg chg="add del mod">
          <ac:chgData name="Jose Hamilton" userId="c8b3be80799a8220" providerId="LiveId" clId="{D7F406E8-A39A-4E94-9EC7-47D593B66A34}" dt="2020-09-13T13:29:53.678" v="2713" actId="478"/>
          <ac:grpSpMkLst>
            <pc:docMk/>
            <pc:sldMk cId="374376664" sldId="268"/>
            <ac:grpSpMk id="24" creationId="{70E5BAA3-1FC5-4FC3-AB08-99D151DCBF91}"/>
          </ac:grpSpMkLst>
        </pc:grpChg>
      </pc:sldChg>
      <pc:sldChg chg="addSp modSp new mod">
        <pc:chgData name="Jose Hamilton" userId="c8b3be80799a8220" providerId="LiveId" clId="{D7F406E8-A39A-4E94-9EC7-47D593B66A34}" dt="2020-09-13T13:30:52.213" v="2763" actId="20577"/>
        <pc:sldMkLst>
          <pc:docMk/>
          <pc:sldMk cId="2129432656" sldId="269"/>
        </pc:sldMkLst>
        <pc:spChg chg="mod">
          <ac:chgData name="Jose Hamilton" userId="c8b3be80799a8220" providerId="LiveId" clId="{D7F406E8-A39A-4E94-9EC7-47D593B66A34}" dt="2020-09-05T13:51:30.011" v="1052"/>
          <ac:spMkLst>
            <pc:docMk/>
            <pc:sldMk cId="2129432656" sldId="269"/>
            <ac:spMk id="2" creationId="{1B6E1131-4A89-4380-973A-97FC27792096}"/>
          </ac:spMkLst>
        </pc:spChg>
        <pc:spChg chg="mod">
          <ac:chgData name="Jose Hamilton" userId="c8b3be80799a8220" providerId="LiveId" clId="{D7F406E8-A39A-4E94-9EC7-47D593B66A34}" dt="2020-09-13T13:30:52.213" v="2763" actId="20577"/>
          <ac:spMkLst>
            <pc:docMk/>
            <pc:sldMk cId="2129432656" sldId="269"/>
            <ac:spMk id="3" creationId="{E61BDB85-3B84-4E6E-B9DE-90D6A7B18053}"/>
          </ac:spMkLst>
        </pc:spChg>
        <pc:grpChg chg="add mod">
          <ac:chgData name="Jose Hamilton" userId="c8b3be80799a8220" providerId="LiveId" clId="{D7F406E8-A39A-4E94-9EC7-47D593B66A34}" dt="2020-09-13T13:30:38.177" v="2727" actId="1076"/>
          <ac:grpSpMkLst>
            <pc:docMk/>
            <pc:sldMk cId="2129432656" sldId="269"/>
            <ac:grpSpMk id="14" creationId="{96C15F37-992A-4657-918B-43103B29FA2D}"/>
          </ac:grpSpMkLst>
        </pc:grpChg>
      </pc:sldChg>
      <pc:sldChg chg="modSp new mod">
        <pc:chgData name="Jose Hamilton" userId="c8b3be80799a8220" providerId="LiveId" clId="{D7F406E8-A39A-4E94-9EC7-47D593B66A34}" dt="2020-09-05T13:51:16.225" v="1048" actId="20577"/>
        <pc:sldMkLst>
          <pc:docMk/>
          <pc:sldMk cId="3872314241" sldId="270"/>
        </pc:sldMkLst>
        <pc:spChg chg="mod">
          <ac:chgData name="Jose Hamilton" userId="c8b3be80799a8220" providerId="LiveId" clId="{D7F406E8-A39A-4E94-9EC7-47D593B66A34}" dt="2020-09-05T13:50:06.371" v="966" actId="14100"/>
          <ac:spMkLst>
            <pc:docMk/>
            <pc:sldMk cId="3872314241" sldId="270"/>
            <ac:spMk id="2" creationId="{994B94DF-93C7-477C-977D-F83CCD1056EE}"/>
          </ac:spMkLst>
        </pc:spChg>
        <pc:spChg chg="mod">
          <ac:chgData name="Jose Hamilton" userId="c8b3be80799a8220" providerId="LiveId" clId="{D7F406E8-A39A-4E94-9EC7-47D593B66A34}" dt="2020-09-05T13:51:16.225" v="1048" actId="20577"/>
          <ac:spMkLst>
            <pc:docMk/>
            <pc:sldMk cId="3872314241" sldId="270"/>
            <ac:spMk id="3" creationId="{9F4C811E-962C-4AD4-828E-D66527AD2650}"/>
          </ac:spMkLst>
        </pc:spChg>
      </pc:sldChg>
      <pc:sldChg chg="modSp new mod">
        <pc:chgData name="Jose Hamilton" userId="c8b3be80799a8220" providerId="LiveId" clId="{D7F406E8-A39A-4E94-9EC7-47D593B66A34}" dt="2020-09-13T13:42:38.068" v="3200" actId="20577"/>
        <pc:sldMkLst>
          <pc:docMk/>
          <pc:sldMk cId="457202363" sldId="271"/>
        </pc:sldMkLst>
        <pc:spChg chg="mod">
          <ac:chgData name="Jose Hamilton" userId="c8b3be80799a8220" providerId="LiveId" clId="{D7F406E8-A39A-4E94-9EC7-47D593B66A34}" dt="2020-09-13T13:41:47.178" v="3086" actId="14100"/>
          <ac:spMkLst>
            <pc:docMk/>
            <pc:sldMk cId="457202363" sldId="271"/>
            <ac:spMk id="2" creationId="{0C1325FD-F12C-46D0-B83B-1E617E128CC9}"/>
          </ac:spMkLst>
        </pc:spChg>
        <pc:spChg chg="mod">
          <ac:chgData name="Jose Hamilton" userId="c8b3be80799a8220" providerId="LiveId" clId="{D7F406E8-A39A-4E94-9EC7-47D593B66A34}" dt="2020-09-13T13:42:38.068" v="3200" actId="20577"/>
          <ac:spMkLst>
            <pc:docMk/>
            <pc:sldMk cId="457202363" sldId="271"/>
            <ac:spMk id="3" creationId="{F2781B02-94D2-40EE-9F8B-187345BD4AD6}"/>
          </ac:spMkLst>
        </pc:spChg>
      </pc:sldChg>
      <pc:sldChg chg="modSp new del mod">
        <pc:chgData name="Jose Hamilton" userId="c8b3be80799a8220" providerId="LiveId" clId="{D7F406E8-A39A-4E94-9EC7-47D593B66A34}" dt="2020-09-05T14:23:41.784" v="1402" actId="47"/>
        <pc:sldMkLst>
          <pc:docMk/>
          <pc:sldMk cId="1152318614" sldId="272"/>
        </pc:sldMkLst>
        <pc:spChg chg="mod">
          <ac:chgData name="Jose Hamilton" userId="c8b3be80799a8220" providerId="LiveId" clId="{D7F406E8-A39A-4E94-9EC7-47D593B66A34}" dt="2020-09-05T14:22:29.565" v="1291" actId="20577"/>
          <ac:spMkLst>
            <pc:docMk/>
            <pc:sldMk cId="1152318614" sldId="272"/>
            <ac:spMk id="2" creationId="{7E5BEA71-166A-42BC-9CDE-FC3256BA053F}"/>
          </ac:spMkLst>
        </pc:spChg>
      </pc:sldChg>
      <pc:sldChg chg="modSp new mod ord">
        <pc:chgData name="Jose Hamilton" userId="c8b3be80799a8220" providerId="LiveId" clId="{D7F406E8-A39A-4E94-9EC7-47D593B66A34}" dt="2020-09-13T15:02:08.073" v="3201" actId="6549"/>
        <pc:sldMkLst>
          <pc:docMk/>
          <pc:sldMk cId="3411405488" sldId="272"/>
        </pc:sldMkLst>
        <pc:spChg chg="mod">
          <ac:chgData name="Jose Hamilton" userId="c8b3be80799a8220" providerId="LiveId" clId="{D7F406E8-A39A-4E94-9EC7-47D593B66A34}" dt="2020-09-05T14:33:12.072" v="1484" actId="14100"/>
          <ac:spMkLst>
            <pc:docMk/>
            <pc:sldMk cId="3411405488" sldId="272"/>
            <ac:spMk id="2" creationId="{871DB161-BAC6-4E90-A6E9-718D1A74F0CA}"/>
          </ac:spMkLst>
        </pc:spChg>
        <pc:spChg chg="mod">
          <ac:chgData name="Jose Hamilton" userId="c8b3be80799a8220" providerId="LiveId" clId="{D7F406E8-A39A-4E94-9EC7-47D593B66A34}" dt="2020-09-13T15:02:08.073" v="3201" actId="6549"/>
          <ac:spMkLst>
            <pc:docMk/>
            <pc:sldMk cId="3411405488" sldId="272"/>
            <ac:spMk id="3" creationId="{64C1E523-38D4-482C-8397-37072CA1178D}"/>
          </ac:spMkLst>
        </pc:spChg>
      </pc:sldChg>
      <pc:sldChg chg="modSp add mod ord">
        <pc:chgData name="Jose Hamilton" userId="c8b3be80799a8220" providerId="LiveId" clId="{D7F406E8-A39A-4E94-9EC7-47D593B66A34}" dt="2020-09-09T01:13:30.819" v="2168" actId="20577"/>
        <pc:sldMkLst>
          <pc:docMk/>
          <pc:sldMk cId="2979974159" sldId="273"/>
        </pc:sldMkLst>
        <pc:spChg chg="mod">
          <ac:chgData name="Jose Hamilton" userId="c8b3be80799a8220" providerId="LiveId" clId="{D7F406E8-A39A-4E94-9EC7-47D593B66A34}" dt="2020-09-05T14:53:24.861" v="1835"/>
          <ac:spMkLst>
            <pc:docMk/>
            <pc:sldMk cId="2979974159" sldId="273"/>
            <ac:spMk id="2" creationId="{871DB161-BAC6-4E90-A6E9-718D1A74F0CA}"/>
          </ac:spMkLst>
        </pc:spChg>
        <pc:spChg chg="mod">
          <ac:chgData name="Jose Hamilton" userId="c8b3be80799a8220" providerId="LiveId" clId="{D7F406E8-A39A-4E94-9EC7-47D593B66A34}" dt="2020-09-09T01:13:30.819" v="2168" actId="20577"/>
          <ac:spMkLst>
            <pc:docMk/>
            <pc:sldMk cId="2979974159" sldId="273"/>
            <ac:spMk id="3" creationId="{64C1E523-38D4-482C-8397-37072CA1178D}"/>
          </ac:spMkLst>
        </pc:spChg>
      </pc:sldChg>
      <pc:sldChg chg="modSp new del mod">
        <pc:chgData name="Jose Hamilton" userId="c8b3be80799a8220" providerId="LiveId" clId="{D7F406E8-A39A-4E94-9EC7-47D593B66A34}" dt="2020-09-05T14:23:42.716" v="1403" actId="47"/>
        <pc:sldMkLst>
          <pc:docMk/>
          <pc:sldMk cId="3991847089" sldId="273"/>
        </pc:sldMkLst>
        <pc:spChg chg="mod">
          <ac:chgData name="Jose Hamilton" userId="c8b3be80799a8220" providerId="LiveId" clId="{D7F406E8-A39A-4E94-9EC7-47D593B66A34}" dt="2020-09-05T14:22:34.213" v="1305" actId="20577"/>
          <ac:spMkLst>
            <pc:docMk/>
            <pc:sldMk cId="3991847089" sldId="273"/>
            <ac:spMk id="2" creationId="{4BD4F32D-B046-4D7C-B4DD-629458333204}"/>
          </ac:spMkLst>
        </pc:spChg>
      </pc:sldChg>
      <pc:sldChg chg="modSp new mod">
        <pc:chgData name="Jose Hamilton" userId="c8b3be80799a8220" providerId="LiveId" clId="{D7F406E8-A39A-4E94-9EC7-47D593B66A34}" dt="2020-09-16T00:06:21.806" v="3220" actId="27636"/>
        <pc:sldMkLst>
          <pc:docMk/>
          <pc:sldMk cId="999124816" sldId="274"/>
        </pc:sldMkLst>
        <pc:spChg chg="mod">
          <ac:chgData name="Jose Hamilton" userId="c8b3be80799a8220" providerId="LiveId" clId="{D7F406E8-A39A-4E94-9EC7-47D593B66A34}" dt="2020-09-05T14:53:26.192" v="1836"/>
          <ac:spMkLst>
            <pc:docMk/>
            <pc:sldMk cId="999124816" sldId="274"/>
            <ac:spMk id="2" creationId="{1CC8B53E-487F-46AC-AE1B-0625B8394AC2}"/>
          </ac:spMkLst>
        </pc:spChg>
        <pc:spChg chg="mod">
          <ac:chgData name="Jose Hamilton" userId="c8b3be80799a8220" providerId="LiveId" clId="{D7F406E8-A39A-4E94-9EC7-47D593B66A34}" dt="2020-09-16T00:06:21.806" v="3220" actId="27636"/>
          <ac:spMkLst>
            <pc:docMk/>
            <pc:sldMk cId="999124816" sldId="274"/>
            <ac:spMk id="3" creationId="{65B5583E-AFEF-467C-A40D-E81137AEB843}"/>
          </ac:spMkLst>
        </pc:spChg>
      </pc:sldChg>
      <pc:sldChg chg="new del">
        <pc:chgData name="Jose Hamilton" userId="c8b3be80799a8220" providerId="LiveId" clId="{D7F406E8-A39A-4E94-9EC7-47D593B66A34}" dt="2020-09-05T14:24:46.420" v="1415" actId="47"/>
        <pc:sldMkLst>
          <pc:docMk/>
          <pc:sldMk cId="2333055504" sldId="274"/>
        </pc:sldMkLst>
      </pc:sldChg>
      <pc:sldChg chg="addSp delSp modSp new mod">
        <pc:chgData name="Jose Hamilton" userId="c8b3be80799a8220" providerId="LiveId" clId="{D7F406E8-A39A-4E94-9EC7-47D593B66A34}" dt="2020-09-13T13:15:46.334" v="2700" actId="20577"/>
        <pc:sldMkLst>
          <pc:docMk/>
          <pc:sldMk cId="2574859884" sldId="275"/>
        </pc:sldMkLst>
        <pc:spChg chg="mod">
          <ac:chgData name="Jose Hamilton" userId="c8b3be80799a8220" providerId="LiveId" clId="{D7F406E8-A39A-4E94-9EC7-47D593B66A34}" dt="2020-09-09T01:32:22.026" v="2224" actId="20577"/>
          <ac:spMkLst>
            <pc:docMk/>
            <pc:sldMk cId="2574859884" sldId="275"/>
            <ac:spMk id="2" creationId="{B984C629-BFDF-4C97-AF38-3A489BA77E5B}"/>
          </ac:spMkLst>
        </pc:spChg>
        <pc:spChg chg="mod">
          <ac:chgData name="Jose Hamilton" userId="c8b3be80799a8220" providerId="LiveId" clId="{D7F406E8-A39A-4E94-9EC7-47D593B66A34}" dt="2020-09-13T13:15:46.334" v="2700" actId="20577"/>
          <ac:spMkLst>
            <pc:docMk/>
            <pc:sldMk cId="2574859884" sldId="275"/>
            <ac:spMk id="3" creationId="{BA13B6FA-B162-429C-B2C1-C0DB2EBD92F4}"/>
          </ac:spMkLst>
        </pc:spChg>
        <pc:spChg chg="del">
          <ac:chgData name="Jose Hamilton" userId="c8b3be80799a8220" providerId="LiveId" clId="{D7F406E8-A39A-4E94-9EC7-47D593B66A34}" dt="2020-09-13T13:07:39.119" v="2283" actId="478"/>
          <ac:spMkLst>
            <pc:docMk/>
            <pc:sldMk cId="2574859884" sldId="275"/>
            <ac:spMk id="10" creationId="{7C1D3FCE-BDCB-4D4B-8251-D8557ACEA116}"/>
          </ac:spMkLst>
        </pc:spChg>
        <pc:spChg chg="del">
          <ac:chgData name="Jose Hamilton" userId="c8b3be80799a8220" providerId="LiveId" clId="{D7F406E8-A39A-4E94-9EC7-47D593B66A34}" dt="2020-09-13T13:07:37.312" v="2282" actId="478"/>
          <ac:spMkLst>
            <pc:docMk/>
            <pc:sldMk cId="2574859884" sldId="275"/>
            <ac:spMk id="11" creationId="{FE29391F-EE37-44D0-9512-401A02EF3AA0}"/>
          </ac:spMkLst>
        </pc:spChg>
        <pc:grpChg chg="add mod">
          <ac:chgData name="Jose Hamilton" userId="c8b3be80799a8220" providerId="LiveId" clId="{D7F406E8-A39A-4E94-9EC7-47D593B66A34}" dt="2020-09-13T13:08:41.135" v="2331" actId="1076"/>
          <ac:grpSpMkLst>
            <pc:docMk/>
            <pc:sldMk cId="2574859884" sldId="275"/>
            <ac:grpSpMk id="14" creationId="{31C867B7-B74D-4DA0-A896-7F2C3412C588}"/>
          </ac:grpSpMkLst>
        </pc:grpChg>
        <pc:picChg chg="add mod">
          <ac:chgData name="Jose Hamilton" userId="c8b3be80799a8220" providerId="LiveId" clId="{D7F406E8-A39A-4E94-9EC7-47D593B66A34}" dt="2020-09-13T13:08:42.891" v="2332" actId="1076"/>
          <ac:picMkLst>
            <pc:docMk/>
            <pc:sldMk cId="2574859884" sldId="275"/>
            <ac:picMk id="16" creationId="{F264B971-F636-40D7-AD1E-4D82FB7A120B}"/>
          </ac:picMkLst>
        </pc:picChg>
      </pc:sldChg>
      <pc:sldChg chg="addSp delSp modSp new mod">
        <pc:chgData name="Jose Hamilton" userId="c8b3be80799a8220" providerId="LiveId" clId="{D7F406E8-A39A-4E94-9EC7-47D593B66A34}" dt="2020-09-13T13:15:42.022" v="2696" actId="20577"/>
        <pc:sldMkLst>
          <pc:docMk/>
          <pc:sldMk cId="773302048" sldId="276"/>
        </pc:sldMkLst>
        <pc:spChg chg="mod">
          <ac:chgData name="Jose Hamilton" userId="c8b3be80799a8220" providerId="LiveId" clId="{D7F406E8-A39A-4E94-9EC7-47D593B66A34}" dt="2020-09-13T13:09:12.334" v="2356" actId="14100"/>
          <ac:spMkLst>
            <pc:docMk/>
            <pc:sldMk cId="773302048" sldId="276"/>
            <ac:spMk id="2" creationId="{C1176985-0ACF-43EE-B6C1-71384315472F}"/>
          </ac:spMkLst>
        </pc:spChg>
        <pc:spChg chg="mod">
          <ac:chgData name="Jose Hamilton" userId="c8b3be80799a8220" providerId="LiveId" clId="{D7F406E8-A39A-4E94-9EC7-47D593B66A34}" dt="2020-09-13T13:15:42.022" v="2696" actId="20577"/>
          <ac:spMkLst>
            <pc:docMk/>
            <pc:sldMk cId="773302048" sldId="276"/>
            <ac:spMk id="3" creationId="{21DE6AC0-1F19-448A-86C0-AF6A2F00FB8D}"/>
          </ac:spMkLst>
        </pc:spChg>
        <pc:spChg chg="del">
          <ac:chgData name="Jose Hamilton" userId="c8b3be80799a8220" providerId="LiveId" clId="{D7F406E8-A39A-4E94-9EC7-47D593B66A34}" dt="2020-09-13T13:09:54.744" v="2381" actId="478"/>
          <ac:spMkLst>
            <pc:docMk/>
            <pc:sldMk cId="773302048" sldId="276"/>
            <ac:spMk id="11" creationId="{1FBB43AB-4444-4DF8-A29A-C639605E40DA}"/>
          </ac:spMkLst>
        </pc:spChg>
        <pc:spChg chg="del mod topLvl">
          <ac:chgData name="Jose Hamilton" userId="c8b3be80799a8220" providerId="LiveId" clId="{D7F406E8-A39A-4E94-9EC7-47D593B66A34}" dt="2020-09-13T13:09:56.279" v="2383" actId="478"/>
          <ac:spMkLst>
            <pc:docMk/>
            <pc:sldMk cId="773302048" sldId="276"/>
            <ac:spMk id="12" creationId="{D04D3EC4-EAB3-4D41-B2C8-EED2C05006A3}"/>
          </ac:spMkLst>
        </pc:spChg>
        <pc:grpChg chg="mod topLvl">
          <ac:chgData name="Jose Hamilton" userId="c8b3be80799a8220" providerId="LiveId" clId="{D7F406E8-A39A-4E94-9EC7-47D593B66A34}" dt="2020-09-13T13:10:08.460" v="2398" actId="14100"/>
          <ac:grpSpMkLst>
            <pc:docMk/>
            <pc:sldMk cId="773302048" sldId="276"/>
            <ac:grpSpMk id="13" creationId="{5441F5C5-7FB4-49B3-BC7C-5706A83AB49B}"/>
          </ac:grpSpMkLst>
        </pc:grpChg>
        <pc:grpChg chg="add del">
          <ac:chgData name="Jose Hamilton" userId="c8b3be80799a8220" providerId="LiveId" clId="{D7F406E8-A39A-4E94-9EC7-47D593B66A34}" dt="2020-09-13T13:09:56.279" v="2383" actId="478"/>
          <ac:grpSpMkLst>
            <pc:docMk/>
            <pc:sldMk cId="773302048" sldId="276"/>
            <ac:grpSpMk id="16" creationId="{2CC0BDDB-6F11-4355-89FE-5F817B929365}"/>
          </ac:grpSpMkLst>
        </pc:grpChg>
      </pc:sldChg>
      <pc:sldChg chg="addSp delSp modSp add mod">
        <pc:chgData name="Jose Hamilton" userId="c8b3be80799a8220" providerId="LiveId" clId="{D7F406E8-A39A-4E94-9EC7-47D593B66A34}" dt="2020-09-13T13:32:42.932" v="2856" actId="1038"/>
        <pc:sldMkLst>
          <pc:docMk/>
          <pc:sldMk cId="2951208768" sldId="277"/>
        </pc:sldMkLst>
        <pc:spChg chg="mod">
          <ac:chgData name="Jose Hamilton" userId="c8b3be80799a8220" providerId="LiveId" clId="{D7F406E8-A39A-4E94-9EC7-47D593B66A34}" dt="2020-09-13T13:31:28.999" v="2834" actId="14100"/>
          <ac:spMkLst>
            <pc:docMk/>
            <pc:sldMk cId="2951208768" sldId="277"/>
            <ac:spMk id="3" creationId="{E61BDB85-3B84-4E6E-B9DE-90D6A7B18053}"/>
          </ac:spMkLst>
        </pc:spChg>
        <pc:spChg chg="del">
          <ac:chgData name="Jose Hamilton" userId="c8b3be80799a8220" providerId="LiveId" clId="{D7F406E8-A39A-4E94-9EC7-47D593B66A34}" dt="2020-09-13T13:31:42.237" v="2837" actId="478"/>
          <ac:spMkLst>
            <pc:docMk/>
            <pc:sldMk cId="2951208768" sldId="277"/>
            <ac:spMk id="14" creationId="{ABB89183-E6BC-47E9-8C40-0ED05C5B5840}"/>
          </ac:spMkLst>
        </pc:spChg>
        <pc:spChg chg="del">
          <ac:chgData name="Jose Hamilton" userId="c8b3be80799a8220" providerId="LiveId" clId="{D7F406E8-A39A-4E94-9EC7-47D593B66A34}" dt="2020-09-13T13:31:42.237" v="2837" actId="478"/>
          <ac:spMkLst>
            <pc:docMk/>
            <pc:sldMk cId="2951208768" sldId="277"/>
            <ac:spMk id="15" creationId="{0B0A6071-B95D-44F1-87F6-224D912D4494}"/>
          </ac:spMkLst>
        </pc:spChg>
        <pc:spChg chg="del">
          <ac:chgData name="Jose Hamilton" userId="c8b3be80799a8220" providerId="LiveId" clId="{D7F406E8-A39A-4E94-9EC7-47D593B66A34}" dt="2020-09-13T13:31:42.237" v="2837" actId="478"/>
          <ac:spMkLst>
            <pc:docMk/>
            <pc:sldMk cId="2951208768" sldId="277"/>
            <ac:spMk id="17" creationId="{6491E10F-472A-4A07-B937-47222EB7FEF8}"/>
          </ac:spMkLst>
        </pc:spChg>
        <pc:spChg chg="del">
          <ac:chgData name="Jose Hamilton" userId="c8b3be80799a8220" providerId="LiveId" clId="{D7F406E8-A39A-4E94-9EC7-47D593B66A34}" dt="2020-09-13T13:31:42.237" v="2837" actId="478"/>
          <ac:spMkLst>
            <pc:docMk/>
            <pc:sldMk cId="2951208768" sldId="277"/>
            <ac:spMk id="19" creationId="{BA349792-51C0-46CA-9608-382D9D8B960A}"/>
          </ac:spMkLst>
        </pc:spChg>
        <pc:spChg chg="del">
          <ac:chgData name="Jose Hamilton" userId="c8b3be80799a8220" providerId="LiveId" clId="{D7F406E8-A39A-4E94-9EC7-47D593B66A34}" dt="2020-09-13T13:31:56.644" v="2842" actId="478"/>
          <ac:spMkLst>
            <pc:docMk/>
            <pc:sldMk cId="2951208768" sldId="277"/>
            <ac:spMk id="29" creationId="{412AAFC2-FE97-4CA5-8B7C-E30C113FAB81}"/>
          </ac:spMkLst>
        </pc:spChg>
        <pc:spChg chg="del">
          <ac:chgData name="Jose Hamilton" userId="c8b3be80799a8220" providerId="LiveId" clId="{D7F406E8-A39A-4E94-9EC7-47D593B66A34}" dt="2020-09-13T13:31:56.644" v="2842" actId="478"/>
          <ac:spMkLst>
            <pc:docMk/>
            <pc:sldMk cId="2951208768" sldId="277"/>
            <ac:spMk id="32" creationId="{7095BCC2-4F2A-4269-9E64-864228F30CF0}"/>
          </ac:spMkLst>
        </pc:spChg>
        <pc:spChg chg="del">
          <ac:chgData name="Jose Hamilton" userId="c8b3be80799a8220" providerId="LiveId" clId="{D7F406E8-A39A-4E94-9EC7-47D593B66A34}" dt="2020-09-13T13:32:33.253" v="2849" actId="478"/>
          <ac:spMkLst>
            <pc:docMk/>
            <pc:sldMk cId="2951208768" sldId="277"/>
            <ac:spMk id="40" creationId="{6F732061-0DF8-4369-B9FD-CA076EE5906E}"/>
          </ac:spMkLst>
        </pc:spChg>
        <pc:spChg chg="del">
          <ac:chgData name="Jose Hamilton" userId="c8b3be80799a8220" providerId="LiveId" clId="{D7F406E8-A39A-4E94-9EC7-47D593B66A34}" dt="2020-09-13T13:32:33.253" v="2849" actId="478"/>
          <ac:spMkLst>
            <pc:docMk/>
            <pc:sldMk cId="2951208768" sldId="277"/>
            <ac:spMk id="43" creationId="{54525509-AE27-4682-9126-ABF2F5A36266}"/>
          </ac:spMkLst>
        </pc:spChg>
        <pc:grpChg chg="add mod">
          <ac:chgData name="Jose Hamilton" userId="c8b3be80799a8220" providerId="LiveId" clId="{D7F406E8-A39A-4E94-9EC7-47D593B66A34}" dt="2020-09-13T13:32:27.558" v="2847" actId="1076"/>
          <ac:grpSpMkLst>
            <pc:docMk/>
            <pc:sldMk cId="2951208768" sldId="277"/>
            <ac:grpSpMk id="22" creationId="{0833B91C-64A9-4AB9-94A1-BEC15ACFB8D9}"/>
          </ac:grpSpMkLst>
        </pc:grpChg>
        <pc:grpChg chg="add mod">
          <ac:chgData name="Jose Hamilton" userId="c8b3be80799a8220" providerId="LiveId" clId="{D7F406E8-A39A-4E94-9EC7-47D593B66A34}" dt="2020-09-13T13:32:40.422" v="2851" actId="1076"/>
          <ac:grpSpMkLst>
            <pc:docMk/>
            <pc:sldMk cId="2951208768" sldId="277"/>
            <ac:grpSpMk id="33" creationId="{F892985F-AB91-4842-B833-ADA025B98431}"/>
          </ac:grpSpMkLst>
        </pc:grpChg>
        <pc:grpChg chg="add mod">
          <ac:chgData name="Jose Hamilton" userId="c8b3be80799a8220" providerId="LiveId" clId="{D7F406E8-A39A-4E94-9EC7-47D593B66A34}" dt="2020-09-13T13:32:42.932" v="2856" actId="1038"/>
          <ac:grpSpMkLst>
            <pc:docMk/>
            <pc:sldMk cId="2951208768" sldId="277"/>
            <ac:grpSpMk id="44" creationId="{BD844945-7770-4B46-9C2A-4C1B286F8FE2}"/>
          </ac:grpSpMkLst>
        </pc:grpChg>
      </pc:sldChg>
      <pc:sldChg chg="addSp modSp add mod">
        <pc:chgData name="Jose Hamilton" userId="c8b3be80799a8220" providerId="LiveId" clId="{D7F406E8-A39A-4E94-9EC7-47D593B66A34}" dt="2020-09-13T13:33:55.840" v="2933" actId="14100"/>
        <pc:sldMkLst>
          <pc:docMk/>
          <pc:sldMk cId="1692951900" sldId="278"/>
        </pc:sldMkLst>
        <pc:spChg chg="mod">
          <ac:chgData name="Jose Hamilton" userId="c8b3be80799a8220" providerId="LiveId" clId="{D7F406E8-A39A-4E94-9EC7-47D593B66A34}" dt="2020-09-13T13:33:33.861" v="2924" actId="14100"/>
          <ac:spMkLst>
            <pc:docMk/>
            <pc:sldMk cId="1692951900" sldId="278"/>
            <ac:spMk id="3" creationId="{E61BDB85-3B84-4E6E-B9DE-90D6A7B18053}"/>
          </ac:spMkLst>
        </pc:spChg>
        <pc:picChg chg="add mod">
          <ac:chgData name="Jose Hamilton" userId="c8b3be80799a8220" providerId="LiveId" clId="{D7F406E8-A39A-4E94-9EC7-47D593B66A34}" dt="2020-09-13T13:33:40.628" v="2928" actId="14100"/>
          <ac:picMkLst>
            <pc:docMk/>
            <pc:sldMk cId="1692951900" sldId="278"/>
            <ac:picMk id="7" creationId="{6315962A-9305-4069-9CE1-880170EE984A}"/>
          </ac:picMkLst>
        </pc:picChg>
        <pc:picChg chg="add mod">
          <ac:chgData name="Jose Hamilton" userId="c8b3be80799a8220" providerId="LiveId" clId="{D7F406E8-A39A-4E94-9EC7-47D593B66A34}" dt="2020-09-13T13:33:55.840" v="2933" actId="14100"/>
          <ac:picMkLst>
            <pc:docMk/>
            <pc:sldMk cId="1692951900" sldId="278"/>
            <ac:picMk id="9" creationId="{867572EA-0326-42BD-995B-532A3B723AAE}"/>
          </ac:picMkLst>
        </pc:picChg>
      </pc:sldChg>
      <pc:sldChg chg="addSp modSp new mod">
        <pc:chgData name="Jose Hamilton" userId="c8b3be80799a8220" providerId="LiveId" clId="{D7F406E8-A39A-4E94-9EC7-47D593B66A34}" dt="2020-09-13T13:35:09.254" v="3078" actId="14100"/>
        <pc:sldMkLst>
          <pc:docMk/>
          <pc:sldMk cId="429995422" sldId="279"/>
        </pc:sldMkLst>
        <pc:spChg chg="mod">
          <ac:chgData name="Jose Hamilton" userId="c8b3be80799a8220" providerId="LiveId" clId="{D7F406E8-A39A-4E94-9EC7-47D593B66A34}" dt="2020-09-13T13:34:17.429" v="2972" actId="20577"/>
          <ac:spMkLst>
            <pc:docMk/>
            <pc:sldMk cId="429995422" sldId="279"/>
            <ac:spMk id="2" creationId="{20F8665C-4DAA-43CA-8D4A-D40E2888D497}"/>
          </ac:spMkLst>
        </pc:spChg>
        <pc:spChg chg="mod">
          <ac:chgData name="Jose Hamilton" userId="c8b3be80799a8220" providerId="LiveId" clId="{D7F406E8-A39A-4E94-9EC7-47D593B66A34}" dt="2020-09-13T13:34:50.412" v="3072" actId="20577"/>
          <ac:spMkLst>
            <pc:docMk/>
            <pc:sldMk cId="429995422" sldId="279"/>
            <ac:spMk id="3" creationId="{90E26892-8A6E-4F1C-AA16-DA3E5307C3A7}"/>
          </ac:spMkLst>
        </pc:spChg>
        <pc:picChg chg="add mod">
          <ac:chgData name="Jose Hamilton" userId="c8b3be80799a8220" providerId="LiveId" clId="{D7F406E8-A39A-4E94-9EC7-47D593B66A34}" dt="2020-09-13T13:35:03.390" v="3075" actId="14100"/>
          <ac:picMkLst>
            <pc:docMk/>
            <pc:sldMk cId="429995422" sldId="279"/>
            <ac:picMk id="7" creationId="{C17B84FD-F5FD-4733-B93C-A7A62F2D65AE}"/>
          </ac:picMkLst>
        </pc:picChg>
        <pc:picChg chg="add mod">
          <ac:chgData name="Jose Hamilton" userId="c8b3be80799a8220" providerId="LiveId" clId="{D7F406E8-A39A-4E94-9EC7-47D593B66A34}" dt="2020-09-13T13:35:09.254" v="3078" actId="14100"/>
          <ac:picMkLst>
            <pc:docMk/>
            <pc:sldMk cId="429995422" sldId="279"/>
            <ac:picMk id="9" creationId="{69F4C160-A422-4011-98C0-C2EB7FFF65BF}"/>
          </ac:picMkLst>
        </pc:picChg>
      </pc:sldChg>
    </pc:docChg>
  </pc:docChgLst>
  <pc:docChgLst>
    <pc:chgData name="Jose Hamilton" userId="c8b3be80799a8220" providerId="LiveId" clId="{007E145F-06B6-419E-8A8A-CF8336A85B0B}"/>
    <pc:docChg chg="undo custSel addSld delSld modSld">
      <pc:chgData name="Jose Hamilton" userId="c8b3be80799a8220" providerId="LiveId" clId="{007E145F-06B6-419E-8A8A-CF8336A85B0B}" dt="2020-09-23T23:56:54.447" v="527" actId="27636"/>
      <pc:docMkLst>
        <pc:docMk/>
      </pc:docMkLst>
      <pc:sldChg chg="addSp delSp modSp mod">
        <pc:chgData name="Jose Hamilton" userId="c8b3be80799a8220" providerId="LiveId" clId="{007E145F-06B6-419E-8A8A-CF8336A85B0B}" dt="2020-09-23T23:55:54.845" v="495" actId="478"/>
        <pc:sldMkLst>
          <pc:docMk/>
          <pc:sldMk cId="1568215955" sldId="256"/>
        </pc:sldMkLst>
        <pc:spChg chg="mod">
          <ac:chgData name="Jose Hamilton" userId="c8b3be80799a8220" providerId="LiveId" clId="{007E145F-06B6-419E-8A8A-CF8336A85B0B}" dt="2020-09-23T23:07:50.435" v="428"/>
          <ac:spMkLst>
            <pc:docMk/>
            <pc:sldMk cId="1568215955" sldId="256"/>
            <ac:spMk id="2" creationId="{947A7D2C-BC37-4E7E-BC59-F43E8A5DC523}"/>
          </ac:spMkLst>
        </pc:spChg>
        <pc:picChg chg="add del mod">
          <ac:chgData name="Jose Hamilton" userId="c8b3be80799a8220" providerId="LiveId" clId="{007E145F-06B6-419E-8A8A-CF8336A85B0B}" dt="2020-09-23T23:54:01.328" v="461" actId="478"/>
          <ac:picMkLst>
            <pc:docMk/>
            <pc:sldMk cId="1568215955" sldId="256"/>
            <ac:picMk id="7" creationId="{EE8D9C15-CF28-47F4-BF4B-5A73CDA2A6AF}"/>
          </ac:picMkLst>
        </pc:picChg>
        <pc:picChg chg="add del mod">
          <ac:chgData name="Jose Hamilton" userId="c8b3be80799a8220" providerId="LiveId" clId="{007E145F-06B6-419E-8A8A-CF8336A85B0B}" dt="2020-09-23T23:55:54.845" v="495" actId="478"/>
          <ac:picMkLst>
            <pc:docMk/>
            <pc:sldMk cId="1568215955" sldId="256"/>
            <ac:picMk id="8" creationId="{766D4CFB-144D-4CD8-868A-DEE705725E0F}"/>
          </ac:picMkLst>
        </pc:picChg>
        <pc:picChg chg="add">
          <ac:chgData name="Jose Hamilton" userId="c8b3be80799a8220" providerId="LiveId" clId="{007E145F-06B6-419E-8A8A-CF8336A85B0B}" dt="2020-09-23T23:55:53.811" v="494" actId="22"/>
          <ac:picMkLst>
            <pc:docMk/>
            <pc:sldMk cId="1568215955" sldId="256"/>
            <ac:picMk id="10" creationId="{D93645FA-D4BB-4077-A32C-964A6DA4A7C1}"/>
          </ac:picMkLst>
        </pc:picChg>
      </pc:sldChg>
      <pc:sldChg chg="addSp delSp mod">
        <pc:chgData name="Jose Hamilton" userId="c8b3be80799a8220" providerId="LiveId" clId="{007E145F-06B6-419E-8A8A-CF8336A85B0B}" dt="2020-09-23T23:56:02.177" v="501" actId="22"/>
        <pc:sldMkLst>
          <pc:docMk/>
          <pc:sldMk cId="2250394933" sldId="257"/>
        </pc:sldMkLst>
        <pc:picChg chg="add del">
          <ac:chgData name="Jose Hamilton" userId="c8b3be80799a8220" providerId="LiveId" clId="{007E145F-06B6-419E-8A8A-CF8336A85B0B}" dt="2020-09-23T23:56:01.957" v="500" actId="478"/>
          <ac:picMkLst>
            <pc:docMk/>
            <pc:sldMk cId="2250394933" sldId="257"/>
            <ac:picMk id="5" creationId="{22950452-07F3-4DDD-8B51-786CAADD8E9C}"/>
          </ac:picMkLst>
        </pc:picChg>
        <pc:picChg chg="add">
          <ac:chgData name="Jose Hamilton" userId="c8b3be80799a8220" providerId="LiveId" clId="{007E145F-06B6-419E-8A8A-CF8336A85B0B}" dt="2020-09-23T23:56:02.177" v="501" actId="22"/>
          <ac:picMkLst>
            <pc:docMk/>
            <pc:sldMk cId="2250394933" sldId="257"/>
            <ac:picMk id="7" creationId="{B37327B6-C090-43BF-9481-CEBF294C2CEC}"/>
          </ac:picMkLst>
        </pc:picChg>
      </pc:sldChg>
      <pc:sldChg chg="addSp delSp modSp mod">
        <pc:chgData name="Jose Hamilton" userId="c8b3be80799a8220" providerId="LiveId" clId="{007E145F-06B6-419E-8A8A-CF8336A85B0B}" dt="2020-09-23T23:56:16.789" v="511" actId="478"/>
        <pc:sldMkLst>
          <pc:docMk/>
          <pc:sldMk cId="2826741270" sldId="259"/>
        </pc:sldMkLst>
        <pc:spChg chg="mod">
          <ac:chgData name="Jose Hamilton" userId="c8b3be80799a8220" providerId="LiveId" clId="{007E145F-06B6-419E-8A8A-CF8336A85B0B}" dt="2020-09-22T00:47:38.080" v="274" actId="255"/>
          <ac:spMkLst>
            <pc:docMk/>
            <pc:sldMk cId="2826741270" sldId="259"/>
            <ac:spMk id="3" creationId="{3398CBCA-57C4-49EB-95DA-8D130EA8E09B}"/>
          </ac:spMkLst>
        </pc:spChg>
        <pc:picChg chg="add del">
          <ac:chgData name="Jose Hamilton" userId="c8b3be80799a8220" providerId="LiveId" clId="{007E145F-06B6-419E-8A8A-CF8336A85B0B}" dt="2020-09-23T23:56:16.789" v="511" actId="478"/>
          <ac:picMkLst>
            <pc:docMk/>
            <pc:sldMk cId="2826741270" sldId="259"/>
            <ac:picMk id="5" creationId="{AF016F51-249F-4F9F-8C22-0963F00ED929}"/>
          </ac:picMkLst>
        </pc:picChg>
        <pc:picChg chg="add">
          <ac:chgData name="Jose Hamilton" userId="c8b3be80799a8220" providerId="LiveId" clId="{007E145F-06B6-419E-8A8A-CF8336A85B0B}" dt="2020-09-23T23:56:14.729" v="510" actId="22"/>
          <ac:picMkLst>
            <pc:docMk/>
            <pc:sldMk cId="2826741270" sldId="259"/>
            <ac:picMk id="7" creationId="{86FEDF64-B148-49F8-AC99-F6E2AD35830E}"/>
          </ac:picMkLst>
        </pc:picChg>
      </pc:sldChg>
      <pc:sldChg chg="addSp delSp modSp mod">
        <pc:chgData name="Jose Hamilton" userId="c8b3be80799a8220" providerId="LiveId" clId="{007E145F-06B6-419E-8A8A-CF8336A85B0B}" dt="2020-09-23T23:56:12.114" v="509" actId="22"/>
        <pc:sldMkLst>
          <pc:docMk/>
          <pc:sldMk cId="3093939261" sldId="260"/>
        </pc:sldMkLst>
        <pc:spChg chg="add mod">
          <ac:chgData name="Jose Hamilton" userId="c8b3be80799a8220" providerId="LiveId" clId="{007E145F-06B6-419E-8A8A-CF8336A85B0B}" dt="2020-09-22T00:19:00.488" v="47" actId="14100"/>
          <ac:spMkLst>
            <pc:docMk/>
            <pc:sldMk cId="3093939261" sldId="260"/>
            <ac:spMk id="3" creationId="{A7FAD3FE-137A-4460-801D-436FB2232137}"/>
          </ac:spMkLst>
        </pc:spChg>
        <pc:spChg chg="add mod">
          <ac:chgData name="Jose Hamilton" userId="c8b3be80799a8220" providerId="LiveId" clId="{007E145F-06B6-419E-8A8A-CF8336A85B0B}" dt="2020-09-22T00:18:55.494" v="46" actId="14100"/>
          <ac:spMkLst>
            <pc:docMk/>
            <pc:sldMk cId="3093939261" sldId="260"/>
            <ac:spMk id="4" creationId="{C183EA52-9E99-4155-8BA2-EF3D77F5D66D}"/>
          </ac:spMkLst>
        </pc:spChg>
        <pc:spChg chg="add mod">
          <ac:chgData name="Jose Hamilton" userId="c8b3be80799a8220" providerId="LiveId" clId="{007E145F-06B6-419E-8A8A-CF8336A85B0B}" dt="2020-09-22T00:19:07.772" v="49" actId="1076"/>
          <ac:spMkLst>
            <pc:docMk/>
            <pc:sldMk cId="3093939261" sldId="260"/>
            <ac:spMk id="8" creationId="{8AC8845F-3A46-4B3C-9B34-70B4D6A3979A}"/>
          </ac:spMkLst>
        </pc:spChg>
        <pc:spChg chg="add mod">
          <ac:chgData name="Jose Hamilton" userId="c8b3be80799a8220" providerId="LiveId" clId="{007E145F-06B6-419E-8A8A-CF8336A85B0B}" dt="2020-09-22T00:19:23.478" v="55" actId="14100"/>
          <ac:spMkLst>
            <pc:docMk/>
            <pc:sldMk cId="3093939261" sldId="260"/>
            <ac:spMk id="10" creationId="{2A9E7CE7-16A5-48F3-A5F2-4FA0109EDE60}"/>
          </ac:spMkLst>
        </pc:spChg>
        <pc:picChg chg="add del">
          <ac:chgData name="Jose Hamilton" userId="c8b3be80799a8220" providerId="LiveId" clId="{007E145F-06B6-419E-8A8A-CF8336A85B0B}" dt="2020-09-23T23:56:11.949" v="508" actId="478"/>
          <ac:picMkLst>
            <pc:docMk/>
            <pc:sldMk cId="3093939261" sldId="260"/>
            <ac:picMk id="5" creationId="{E80CB3A7-1158-4724-B6E4-1424797E94DE}"/>
          </ac:picMkLst>
        </pc:picChg>
        <pc:picChg chg="mod">
          <ac:chgData name="Jose Hamilton" userId="c8b3be80799a8220" providerId="LiveId" clId="{007E145F-06B6-419E-8A8A-CF8336A85B0B}" dt="2020-09-22T00:19:15.838" v="52" actId="1076"/>
          <ac:picMkLst>
            <pc:docMk/>
            <pc:sldMk cId="3093939261" sldId="260"/>
            <ac:picMk id="6" creationId="{FF16C054-61B6-4E77-8E55-65F7CEE2FF55}"/>
          </ac:picMkLst>
        </pc:picChg>
        <pc:picChg chg="add">
          <ac:chgData name="Jose Hamilton" userId="c8b3be80799a8220" providerId="LiveId" clId="{007E145F-06B6-419E-8A8A-CF8336A85B0B}" dt="2020-09-23T23:56:12.114" v="509" actId="22"/>
          <ac:picMkLst>
            <pc:docMk/>
            <pc:sldMk cId="3093939261" sldId="260"/>
            <ac:picMk id="7" creationId="{43FAB259-0B1A-4E01-9A74-090C659C349B}"/>
          </ac:picMkLst>
        </pc:picChg>
      </pc:sldChg>
      <pc:sldChg chg="addSp delSp mod">
        <pc:chgData name="Jose Hamilton" userId="c8b3be80799a8220" providerId="LiveId" clId="{007E145F-06B6-419E-8A8A-CF8336A85B0B}" dt="2020-09-23T23:56:20.010" v="513" actId="22"/>
        <pc:sldMkLst>
          <pc:docMk/>
          <pc:sldMk cId="3592656968" sldId="261"/>
        </pc:sldMkLst>
        <pc:picChg chg="add del">
          <ac:chgData name="Jose Hamilton" userId="c8b3be80799a8220" providerId="LiveId" clId="{007E145F-06B6-419E-8A8A-CF8336A85B0B}" dt="2020-09-23T23:56:19.860" v="512" actId="478"/>
          <ac:picMkLst>
            <pc:docMk/>
            <pc:sldMk cId="3592656968" sldId="261"/>
            <ac:picMk id="3" creationId="{242F65FF-4977-4756-ABA4-348B55592424}"/>
          </ac:picMkLst>
        </pc:picChg>
        <pc:picChg chg="add">
          <ac:chgData name="Jose Hamilton" userId="c8b3be80799a8220" providerId="LiveId" clId="{007E145F-06B6-419E-8A8A-CF8336A85B0B}" dt="2020-09-23T23:56:20.010" v="513" actId="22"/>
          <ac:picMkLst>
            <pc:docMk/>
            <pc:sldMk cId="3592656968" sldId="261"/>
            <ac:picMk id="5" creationId="{05BAE326-93D4-4830-86BD-3E9CBDA295EB}"/>
          </ac:picMkLst>
        </pc:picChg>
      </pc:sldChg>
      <pc:sldChg chg="addSp delSp mod">
        <pc:chgData name="Jose Hamilton" userId="c8b3be80799a8220" providerId="LiveId" clId="{007E145F-06B6-419E-8A8A-CF8336A85B0B}" dt="2020-09-23T23:56:23.427" v="515" actId="22"/>
        <pc:sldMkLst>
          <pc:docMk/>
          <pc:sldMk cId="2275483143" sldId="262"/>
        </pc:sldMkLst>
        <pc:picChg chg="add del">
          <ac:chgData name="Jose Hamilton" userId="c8b3be80799a8220" providerId="LiveId" clId="{007E145F-06B6-419E-8A8A-CF8336A85B0B}" dt="2020-09-23T23:56:23.198" v="514" actId="478"/>
          <ac:picMkLst>
            <pc:docMk/>
            <pc:sldMk cId="2275483143" sldId="262"/>
            <ac:picMk id="3" creationId="{319978B8-4061-404B-8FEA-6D40CE37F1AC}"/>
          </ac:picMkLst>
        </pc:picChg>
        <pc:picChg chg="add">
          <ac:chgData name="Jose Hamilton" userId="c8b3be80799a8220" providerId="LiveId" clId="{007E145F-06B6-419E-8A8A-CF8336A85B0B}" dt="2020-09-23T23:56:23.427" v="515" actId="22"/>
          <ac:picMkLst>
            <pc:docMk/>
            <pc:sldMk cId="2275483143" sldId="262"/>
            <ac:picMk id="5" creationId="{CB221810-B31D-4C52-8C6F-30A0FB22F323}"/>
          </ac:picMkLst>
        </pc:picChg>
      </pc:sldChg>
      <pc:sldChg chg="addSp modSp mod">
        <pc:chgData name="Jose Hamilton" userId="c8b3be80799a8220" providerId="LiveId" clId="{007E145F-06B6-419E-8A8A-CF8336A85B0B}" dt="2020-09-23T23:56:27.661" v="516" actId="1076"/>
        <pc:sldMkLst>
          <pc:docMk/>
          <pc:sldMk cId="3729739635" sldId="263"/>
        </pc:sldMkLst>
        <pc:picChg chg="add mod">
          <ac:chgData name="Jose Hamilton" userId="c8b3be80799a8220" providerId="LiveId" clId="{007E145F-06B6-419E-8A8A-CF8336A85B0B}" dt="2020-09-23T23:56:27.661" v="516" actId="1076"/>
          <ac:picMkLst>
            <pc:docMk/>
            <pc:sldMk cId="3729739635" sldId="263"/>
            <ac:picMk id="3" creationId="{0911B3A2-6153-4F46-A16D-1E7D0E76308F}"/>
          </ac:picMkLst>
        </pc:picChg>
      </pc:sldChg>
      <pc:sldChg chg="addSp modSp mod">
        <pc:chgData name="Jose Hamilton" userId="c8b3be80799a8220" providerId="LiveId" clId="{007E145F-06B6-419E-8A8A-CF8336A85B0B}" dt="2020-09-23T23:55:19.829" v="479" actId="1076"/>
        <pc:sldMkLst>
          <pc:docMk/>
          <pc:sldMk cId="1316512130" sldId="264"/>
        </pc:sldMkLst>
        <pc:picChg chg="add mod">
          <ac:chgData name="Jose Hamilton" userId="c8b3be80799a8220" providerId="LiveId" clId="{007E145F-06B6-419E-8A8A-CF8336A85B0B}" dt="2020-09-23T23:55:19.829" v="479" actId="1076"/>
          <ac:picMkLst>
            <pc:docMk/>
            <pc:sldMk cId="1316512130" sldId="264"/>
            <ac:picMk id="4" creationId="{4BAA731F-EDF9-4654-A383-3A04372EB290}"/>
          </ac:picMkLst>
        </pc:picChg>
      </pc:sldChg>
      <pc:sldChg chg="addSp mod">
        <pc:chgData name="Jose Hamilton" userId="c8b3be80799a8220" providerId="LiveId" clId="{007E145F-06B6-419E-8A8A-CF8336A85B0B}" dt="2020-09-23T23:55:26.845" v="482" actId="22"/>
        <pc:sldMkLst>
          <pc:docMk/>
          <pc:sldMk cId="2426015745" sldId="265"/>
        </pc:sldMkLst>
        <pc:picChg chg="add">
          <ac:chgData name="Jose Hamilton" userId="c8b3be80799a8220" providerId="LiveId" clId="{007E145F-06B6-419E-8A8A-CF8336A85B0B}" dt="2020-09-23T23:55:26.845" v="482" actId="22"/>
          <ac:picMkLst>
            <pc:docMk/>
            <pc:sldMk cId="2426015745" sldId="265"/>
            <ac:picMk id="4" creationId="{2C202A16-0484-40A2-9505-26078BAC8356}"/>
          </ac:picMkLst>
        </pc:picChg>
      </pc:sldChg>
      <pc:sldChg chg="addSp modSp mod">
        <pc:chgData name="Jose Hamilton" userId="c8b3be80799a8220" providerId="LiveId" clId="{007E145F-06B6-419E-8A8A-CF8336A85B0B}" dt="2020-09-23T23:55:31.633" v="484" actId="1076"/>
        <pc:sldMkLst>
          <pc:docMk/>
          <pc:sldMk cId="3629126759" sldId="266"/>
        </pc:sldMkLst>
        <pc:spChg chg="mod">
          <ac:chgData name="Jose Hamilton" userId="c8b3be80799a8220" providerId="LiveId" clId="{007E145F-06B6-419E-8A8A-CF8336A85B0B}" dt="2020-09-19T13:00:53.531" v="1" actId="20577"/>
          <ac:spMkLst>
            <pc:docMk/>
            <pc:sldMk cId="3629126759" sldId="266"/>
            <ac:spMk id="3" creationId="{07AC77CC-3CC7-4A0C-BD70-7FA6361481EF}"/>
          </ac:spMkLst>
        </pc:spChg>
        <pc:picChg chg="add mod">
          <ac:chgData name="Jose Hamilton" userId="c8b3be80799a8220" providerId="LiveId" clId="{007E145F-06B6-419E-8A8A-CF8336A85B0B}" dt="2020-09-23T23:55:31.633" v="484" actId="1076"/>
          <ac:picMkLst>
            <pc:docMk/>
            <pc:sldMk cId="3629126759" sldId="266"/>
            <ac:picMk id="4" creationId="{56C9C2BB-B03B-47B9-9FBD-BFBDB27E7859}"/>
          </ac:picMkLst>
        </pc:picChg>
      </pc:sldChg>
      <pc:sldChg chg="addSp mod">
        <pc:chgData name="Jose Hamilton" userId="c8b3be80799a8220" providerId="LiveId" clId="{007E145F-06B6-419E-8A8A-CF8336A85B0B}" dt="2020-09-23T23:55:33.403" v="485" actId="22"/>
        <pc:sldMkLst>
          <pc:docMk/>
          <pc:sldMk cId="3503066954" sldId="267"/>
        </pc:sldMkLst>
        <pc:picChg chg="add">
          <ac:chgData name="Jose Hamilton" userId="c8b3be80799a8220" providerId="LiveId" clId="{007E145F-06B6-419E-8A8A-CF8336A85B0B}" dt="2020-09-23T23:55:33.403" v="485" actId="22"/>
          <ac:picMkLst>
            <pc:docMk/>
            <pc:sldMk cId="3503066954" sldId="267"/>
            <ac:picMk id="4" creationId="{8D01C492-DA76-49F4-85FE-D87ACED956DC}"/>
          </ac:picMkLst>
        </pc:picChg>
      </pc:sldChg>
      <pc:sldChg chg="addSp mod">
        <pc:chgData name="Jose Hamilton" userId="c8b3be80799a8220" providerId="LiveId" clId="{007E145F-06B6-419E-8A8A-CF8336A85B0B}" dt="2020-09-23T23:55:35.796" v="486" actId="22"/>
        <pc:sldMkLst>
          <pc:docMk/>
          <pc:sldMk cId="374376664" sldId="268"/>
        </pc:sldMkLst>
        <pc:picChg chg="add">
          <ac:chgData name="Jose Hamilton" userId="c8b3be80799a8220" providerId="LiveId" clId="{007E145F-06B6-419E-8A8A-CF8336A85B0B}" dt="2020-09-23T23:55:35.796" v="486" actId="22"/>
          <ac:picMkLst>
            <pc:docMk/>
            <pc:sldMk cId="374376664" sldId="268"/>
            <ac:picMk id="4" creationId="{FE046035-B128-4F1F-A867-A4B34E0C13FA}"/>
          </ac:picMkLst>
        </pc:picChg>
      </pc:sldChg>
      <pc:sldChg chg="addSp mod">
        <pc:chgData name="Jose Hamilton" userId="c8b3be80799a8220" providerId="LiveId" clId="{007E145F-06B6-419E-8A8A-CF8336A85B0B}" dt="2020-09-23T23:55:37.530" v="487" actId="22"/>
        <pc:sldMkLst>
          <pc:docMk/>
          <pc:sldMk cId="2129432656" sldId="269"/>
        </pc:sldMkLst>
        <pc:picChg chg="add">
          <ac:chgData name="Jose Hamilton" userId="c8b3be80799a8220" providerId="LiveId" clId="{007E145F-06B6-419E-8A8A-CF8336A85B0B}" dt="2020-09-23T23:55:37.530" v="487" actId="22"/>
          <ac:picMkLst>
            <pc:docMk/>
            <pc:sldMk cId="2129432656" sldId="269"/>
            <ac:picMk id="4" creationId="{D1503022-2F15-4678-B6FD-700CA9A16488}"/>
          </ac:picMkLst>
        </pc:picChg>
      </pc:sldChg>
      <pc:sldChg chg="addSp mod">
        <pc:chgData name="Jose Hamilton" userId="c8b3be80799a8220" providerId="LiveId" clId="{007E145F-06B6-419E-8A8A-CF8336A85B0B}" dt="2020-09-23T23:55:42.859" v="491" actId="22"/>
        <pc:sldMkLst>
          <pc:docMk/>
          <pc:sldMk cId="3872314241" sldId="270"/>
        </pc:sldMkLst>
        <pc:picChg chg="add">
          <ac:chgData name="Jose Hamilton" userId="c8b3be80799a8220" providerId="LiveId" clId="{007E145F-06B6-419E-8A8A-CF8336A85B0B}" dt="2020-09-23T23:55:42.859" v="491" actId="22"/>
          <ac:picMkLst>
            <pc:docMk/>
            <pc:sldMk cId="3872314241" sldId="270"/>
            <ac:picMk id="5" creationId="{B0833B9E-E0B8-4E10-87FF-D43416B864B8}"/>
          </ac:picMkLst>
        </pc:picChg>
      </pc:sldChg>
      <pc:sldChg chg="addSp modSp mod">
        <pc:chgData name="Jose Hamilton" userId="c8b3be80799a8220" providerId="LiveId" clId="{007E145F-06B6-419E-8A8A-CF8336A85B0B}" dt="2020-09-23T23:56:41.360" v="522" actId="403"/>
        <pc:sldMkLst>
          <pc:docMk/>
          <pc:sldMk cId="457202363" sldId="271"/>
        </pc:sldMkLst>
        <pc:spChg chg="mod">
          <ac:chgData name="Jose Hamilton" userId="c8b3be80799a8220" providerId="LiveId" clId="{007E145F-06B6-419E-8A8A-CF8336A85B0B}" dt="2020-09-23T23:56:41.360" v="522" actId="403"/>
          <ac:spMkLst>
            <pc:docMk/>
            <pc:sldMk cId="457202363" sldId="271"/>
            <ac:spMk id="3" creationId="{F2781B02-94D2-40EE-9F8B-187345BD4AD6}"/>
          </ac:spMkLst>
        </pc:spChg>
        <pc:picChg chg="add">
          <ac:chgData name="Jose Hamilton" userId="c8b3be80799a8220" providerId="LiveId" clId="{007E145F-06B6-419E-8A8A-CF8336A85B0B}" dt="2020-09-23T23:55:45.605" v="493" actId="22"/>
          <ac:picMkLst>
            <pc:docMk/>
            <pc:sldMk cId="457202363" sldId="271"/>
            <ac:picMk id="5" creationId="{58038460-9CA9-4E26-8A0F-1DA5A2E0AB52}"/>
          </ac:picMkLst>
        </pc:picChg>
      </pc:sldChg>
      <pc:sldChg chg="addSp delSp mod">
        <pc:chgData name="Jose Hamilton" userId="c8b3be80799a8220" providerId="LiveId" clId="{007E145F-06B6-419E-8A8A-CF8336A85B0B}" dt="2020-09-23T23:56:09.665" v="507" actId="22"/>
        <pc:sldMkLst>
          <pc:docMk/>
          <pc:sldMk cId="3411405488" sldId="272"/>
        </pc:sldMkLst>
        <pc:picChg chg="add del">
          <ac:chgData name="Jose Hamilton" userId="c8b3be80799a8220" providerId="LiveId" clId="{007E145F-06B6-419E-8A8A-CF8336A85B0B}" dt="2020-09-23T23:56:09.516" v="506" actId="478"/>
          <ac:picMkLst>
            <pc:docMk/>
            <pc:sldMk cId="3411405488" sldId="272"/>
            <ac:picMk id="5" creationId="{0538ABE2-8074-46D7-BE3B-9BF0E04F17A0}"/>
          </ac:picMkLst>
        </pc:picChg>
        <pc:picChg chg="add">
          <ac:chgData name="Jose Hamilton" userId="c8b3be80799a8220" providerId="LiveId" clId="{007E145F-06B6-419E-8A8A-CF8336A85B0B}" dt="2020-09-23T23:56:09.665" v="507" actId="22"/>
          <ac:picMkLst>
            <pc:docMk/>
            <pc:sldMk cId="3411405488" sldId="272"/>
            <ac:picMk id="7" creationId="{80124F95-ABCD-476E-A35A-4B4443E35107}"/>
          </ac:picMkLst>
        </pc:picChg>
      </pc:sldChg>
      <pc:sldChg chg="addSp delSp mod">
        <pc:chgData name="Jose Hamilton" userId="c8b3be80799a8220" providerId="LiveId" clId="{007E145F-06B6-419E-8A8A-CF8336A85B0B}" dt="2020-09-23T23:56:04.496" v="503" actId="22"/>
        <pc:sldMkLst>
          <pc:docMk/>
          <pc:sldMk cId="2979974159" sldId="273"/>
        </pc:sldMkLst>
        <pc:picChg chg="add del">
          <ac:chgData name="Jose Hamilton" userId="c8b3be80799a8220" providerId="LiveId" clId="{007E145F-06B6-419E-8A8A-CF8336A85B0B}" dt="2020-09-23T23:56:04.382" v="502" actId="478"/>
          <ac:picMkLst>
            <pc:docMk/>
            <pc:sldMk cId="2979974159" sldId="273"/>
            <ac:picMk id="5" creationId="{5363E92B-8BFC-4C67-B067-4B07D3C0E7EF}"/>
          </ac:picMkLst>
        </pc:picChg>
        <pc:picChg chg="add">
          <ac:chgData name="Jose Hamilton" userId="c8b3be80799a8220" providerId="LiveId" clId="{007E145F-06B6-419E-8A8A-CF8336A85B0B}" dt="2020-09-23T23:56:04.496" v="503" actId="22"/>
          <ac:picMkLst>
            <pc:docMk/>
            <pc:sldMk cId="2979974159" sldId="273"/>
            <ac:picMk id="7" creationId="{9039C8EF-6AA0-4244-880E-A81FFCF3C1C9}"/>
          </ac:picMkLst>
        </pc:picChg>
      </pc:sldChg>
      <pc:sldChg chg="addSp delSp mod">
        <pc:chgData name="Jose Hamilton" userId="c8b3be80799a8220" providerId="LiveId" clId="{007E145F-06B6-419E-8A8A-CF8336A85B0B}" dt="2020-09-23T23:56:06.979" v="505" actId="22"/>
        <pc:sldMkLst>
          <pc:docMk/>
          <pc:sldMk cId="999124816" sldId="274"/>
        </pc:sldMkLst>
        <pc:picChg chg="add del">
          <ac:chgData name="Jose Hamilton" userId="c8b3be80799a8220" providerId="LiveId" clId="{007E145F-06B6-419E-8A8A-CF8336A85B0B}" dt="2020-09-23T23:56:06.853" v="504" actId="478"/>
          <ac:picMkLst>
            <pc:docMk/>
            <pc:sldMk cId="999124816" sldId="274"/>
            <ac:picMk id="5" creationId="{563D3C08-7892-48B9-B916-682031429B2D}"/>
          </ac:picMkLst>
        </pc:picChg>
        <pc:picChg chg="add">
          <ac:chgData name="Jose Hamilton" userId="c8b3be80799a8220" providerId="LiveId" clId="{007E145F-06B6-419E-8A8A-CF8336A85B0B}" dt="2020-09-23T23:56:06.979" v="505" actId="22"/>
          <ac:picMkLst>
            <pc:docMk/>
            <pc:sldMk cId="999124816" sldId="274"/>
            <ac:picMk id="7" creationId="{C1652EE7-9D60-4CC6-9145-B1BCF396E4F0}"/>
          </ac:picMkLst>
        </pc:picChg>
      </pc:sldChg>
      <pc:sldChg chg="addSp mod">
        <pc:chgData name="Jose Hamilton" userId="c8b3be80799a8220" providerId="LiveId" clId="{007E145F-06B6-419E-8A8A-CF8336A85B0B}" dt="2020-09-23T23:55:24.134" v="480" actId="22"/>
        <pc:sldMkLst>
          <pc:docMk/>
          <pc:sldMk cId="2574859884" sldId="275"/>
        </pc:sldMkLst>
        <pc:picChg chg="add">
          <ac:chgData name="Jose Hamilton" userId="c8b3be80799a8220" providerId="LiveId" clId="{007E145F-06B6-419E-8A8A-CF8336A85B0B}" dt="2020-09-23T23:55:24.134" v="480" actId="22"/>
          <ac:picMkLst>
            <pc:docMk/>
            <pc:sldMk cId="2574859884" sldId="275"/>
            <ac:picMk id="4" creationId="{CA422E43-14F9-4659-A45C-7BA4E711A2F1}"/>
          </ac:picMkLst>
        </pc:picChg>
      </pc:sldChg>
      <pc:sldChg chg="addSp mod">
        <pc:chgData name="Jose Hamilton" userId="c8b3be80799a8220" providerId="LiveId" clId="{007E145F-06B6-419E-8A8A-CF8336A85B0B}" dt="2020-09-23T23:55:25.429" v="481" actId="22"/>
        <pc:sldMkLst>
          <pc:docMk/>
          <pc:sldMk cId="773302048" sldId="276"/>
        </pc:sldMkLst>
        <pc:picChg chg="add">
          <ac:chgData name="Jose Hamilton" userId="c8b3be80799a8220" providerId="LiveId" clId="{007E145F-06B6-419E-8A8A-CF8336A85B0B}" dt="2020-09-23T23:55:25.429" v="481" actId="22"/>
          <ac:picMkLst>
            <pc:docMk/>
            <pc:sldMk cId="773302048" sldId="276"/>
            <ac:picMk id="4" creationId="{056AB9E1-4CED-49B3-906B-56770E4FFF2B}"/>
          </ac:picMkLst>
        </pc:picChg>
      </pc:sldChg>
      <pc:sldChg chg="addSp mod">
        <pc:chgData name="Jose Hamilton" userId="c8b3be80799a8220" providerId="LiveId" clId="{007E145F-06B6-419E-8A8A-CF8336A85B0B}" dt="2020-09-23T23:55:39.517" v="488" actId="22"/>
        <pc:sldMkLst>
          <pc:docMk/>
          <pc:sldMk cId="2951208768" sldId="277"/>
        </pc:sldMkLst>
        <pc:picChg chg="add">
          <ac:chgData name="Jose Hamilton" userId="c8b3be80799a8220" providerId="LiveId" clId="{007E145F-06B6-419E-8A8A-CF8336A85B0B}" dt="2020-09-23T23:55:39.517" v="488" actId="22"/>
          <ac:picMkLst>
            <pc:docMk/>
            <pc:sldMk cId="2951208768" sldId="277"/>
            <ac:picMk id="4" creationId="{EC83BAE4-5C95-4BB4-ABE9-5B73E00CB604}"/>
          </ac:picMkLst>
        </pc:picChg>
      </pc:sldChg>
      <pc:sldChg chg="addSp mod">
        <pc:chgData name="Jose Hamilton" userId="c8b3be80799a8220" providerId="LiveId" clId="{007E145F-06B6-419E-8A8A-CF8336A85B0B}" dt="2020-09-23T23:55:40.091" v="489" actId="22"/>
        <pc:sldMkLst>
          <pc:docMk/>
          <pc:sldMk cId="1692951900" sldId="278"/>
        </pc:sldMkLst>
        <pc:picChg chg="add">
          <ac:chgData name="Jose Hamilton" userId="c8b3be80799a8220" providerId="LiveId" clId="{007E145F-06B6-419E-8A8A-CF8336A85B0B}" dt="2020-09-23T23:55:40.091" v="489" actId="22"/>
          <ac:picMkLst>
            <pc:docMk/>
            <pc:sldMk cId="1692951900" sldId="278"/>
            <ac:picMk id="4" creationId="{B602CA5F-0432-4C00-B859-12F0EB8CF40F}"/>
          </ac:picMkLst>
        </pc:picChg>
      </pc:sldChg>
      <pc:sldChg chg="addSp mod">
        <pc:chgData name="Jose Hamilton" userId="c8b3be80799a8220" providerId="LiveId" clId="{007E145F-06B6-419E-8A8A-CF8336A85B0B}" dt="2020-09-23T23:55:41.803" v="490" actId="22"/>
        <pc:sldMkLst>
          <pc:docMk/>
          <pc:sldMk cId="429995422" sldId="279"/>
        </pc:sldMkLst>
        <pc:picChg chg="add">
          <ac:chgData name="Jose Hamilton" userId="c8b3be80799a8220" providerId="LiveId" clId="{007E145F-06B6-419E-8A8A-CF8336A85B0B}" dt="2020-09-23T23:55:41.803" v="490" actId="22"/>
          <ac:picMkLst>
            <pc:docMk/>
            <pc:sldMk cId="429995422" sldId="279"/>
            <ac:picMk id="4" creationId="{42DF9D62-4F07-47C1-B427-A0765FBB2C31}"/>
          </ac:picMkLst>
        </pc:picChg>
      </pc:sldChg>
      <pc:sldChg chg="addSp delSp modSp mod">
        <pc:chgData name="Jose Hamilton" userId="c8b3be80799a8220" providerId="LiveId" clId="{007E145F-06B6-419E-8A8A-CF8336A85B0B}" dt="2020-09-23T23:55:44.165" v="492" actId="22"/>
        <pc:sldMkLst>
          <pc:docMk/>
          <pc:sldMk cId="615108828" sldId="280"/>
        </pc:sldMkLst>
        <pc:spChg chg="add del mod">
          <ac:chgData name="Jose Hamilton" userId="c8b3be80799a8220" providerId="LiveId" clId="{007E145F-06B6-419E-8A8A-CF8336A85B0B}" dt="2020-09-22T00:45:26.527" v="224" actId="14100"/>
          <ac:spMkLst>
            <pc:docMk/>
            <pc:sldMk cId="615108828" sldId="280"/>
            <ac:spMk id="3" creationId="{00000000-0000-0000-0000-000000000000}"/>
          </ac:spMkLst>
        </pc:spChg>
        <pc:spChg chg="add del mod">
          <ac:chgData name="Jose Hamilton" userId="c8b3be80799a8220" providerId="LiveId" clId="{007E145F-06B6-419E-8A8A-CF8336A85B0B}" dt="2020-09-22T00:38:38.010" v="58"/>
          <ac:spMkLst>
            <pc:docMk/>
            <pc:sldMk cId="615108828" sldId="280"/>
            <ac:spMk id="4" creationId="{E84D9D03-1A60-4F96-B17D-E9FB982D9A24}"/>
          </ac:spMkLst>
        </pc:spChg>
        <pc:picChg chg="add">
          <ac:chgData name="Jose Hamilton" userId="c8b3be80799a8220" providerId="LiveId" clId="{007E145F-06B6-419E-8A8A-CF8336A85B0B}" dt="2020-09-23T23:55:44.165" v="492" actId="22"/>
          <ac:picMkLst>
            <pc:docMk/>
            <pc:sldMk cId="615108828" sldId="280"/>
            <ac:picMk id="5" creationId="{ED333DA5-666F-4420-9E4F-E5953E17CBEF}"/>
          </ac:picMkLst>
        </pc:picChg>
      </pc:sldChg>
      <pc:sldChg chg="addSp delSp modSp new mod">
        <pc:chgData name="Jose Hamilton" userId="c8b3be80799a8220" providerId="LiveId" clId="{007E145F-06B6-419E-8A8A-CF8336A85B0B}" dt="2020-09-23T23:56:54.447" v="527" actId="27636"/>
        <pc:sldMkLst>
          <pc:docMk/>
          <pc:sldMk cId="1440626452" sldId="281"/>
        </pc:sldMkLst>
        <pc:spChg chg="mod">
          <ac:chgData name="Jose Hamilton" userId="c8b3be80799a8220" providerId="LiveId" clId="{007E145F-06B6-419E-8A8A-CF8336A85B0B}" dt="2020-09-23T23:04:41.528" v="295" actId="20577"/>
          <ac:spMkLst>
            <pc:docMk/>
            <pc:sldMk cId="1440626452" sldId="281"/>
            <ac:spMk id="2" creationId="{9C592EF7-988F-4176-BB09-E69849701177}"/>
          </ac:spMkLst>
        </pc:spChg>
        <pc:spChg chg="mod">
          <ac:chgData name="Jose Hamilton" userId="c8b3be80799a8220" providerId="LiveId" clId="{007E145F-06B6-419E-8A8A-CF8336A85B0B}" dt="2020-09-23T23:56:54.447" v="527" actId="27636"/>
          <ac:spMkLst>
            <pc:docMk/>
            <pc:sldMk cId="1440626452" sldId="281"/>
            <ac:spMk id="3" creationId="{FB958B78-C35E-4CAA-B714-A5046A172F03}"/>
          </ac:spMkLst>
        </pc:spChg>
        <pc:picChg chg="add del">
          <ac:chgData name="Jose Hamilton" userId="c8b3be80799a8220" providerId="LiveId" clId="{007E145F-06B6-419E-8A8A-CF8336A85B0B}" dt="2020-09-23T23:55:59.302" v="499" actId="478"/>
          <ac:picMkLst>
            <pc:docMk/>
            <pc:sldMk cId="1440626452" sldId="281"/>
            <ac:picMk id="5" creationId="{FBDC869F-ED8A-4119-8305-3FE0B53FF29C}"/>
          </ac:picMkLst>
        </pc:picChg>
        <pc:picChg chg="add del">
          <ac:chgData name="Jose Hamilton" userId="c8b3be80799a8220" providerId="LiveId" clId="{007E145F-06B6-419E-8A8A-CF8336A85B0B}" dt="2020-09-23T23:55:57.637" v="497" actId="478"/>
          <ac:picMkLst>
            <pc:docMk/>
            <pc:sldMk cId="1440626452" sldId="281"/>
            <ac:picMk id="7" creationId="{31397CDB-23BA-434F-B76E-EB2B6615A53F}"/>
          </ac:picMkLst>
        </pc:picChg>
        <pc:picChg chg="add">
          <ac:chgData name="Jose Hamilton" userId="c8b3be80799a8220" providerId="LiveId" clId="{007E145F-06B6-419E-8A8A-CF8336A85B0B}" dt="2020-09-23T23:55:58.473" v="498" actId="22"/>
          <ac:picMkLst>
            <pc:docMk/>
            <pc:sldMk cId="1440626452" sldId="281"/>
            <ac:picMk id="9" creationId="{9EB373F9-4B68-4BB8-9D24-7896C27DDA2D}"/>
          </ac:picMkLst>
        </pc:picChg>
      </pc:sldChg>
      <pc:sldChg chg="modSp add del mod">
        <pc:chgData name="Jose Hamilton" userId="c8b3be80799a8220" providerId="LiveId" clId="{007E145F-06B6-419E-8A8A-CF8336A85B0B}" dt="2020-09-22T00:44:04.722" v="202" actId="2696"/>
        <pc:sldMkLst>
          <pc:docMk/>
          <pc:sldMk cId="1811809974" sldId="281"/>
        </pc:sldMkLst>
        <pc:spChg chg="mod">
          <ac:chgData name="Jose Hamilton" userId="c8b3be80799a8220" providerId="LiveId" clId="{007E145F-06B6-419E-8A8A-CF8336A85B0B}" dt="2020-09-22T00:43:57.089" v="199" actId="21"/>
          <ac:spMkLst>
            <pc:docMk/>
            <pc:sldMk cId="1811809974" sldId="281"/>
            <ac:spMk id="3" creationId="{00000000-0000-0000-0000-000000000000}"/>
          </ac:spMkLst>
        </pc:spChg>
      </pc:sldChg>
      <pc:sldChg chg="modSp add del mod">
        <pc:chgData name="Jose Hamilton" userId="c8b3be80799a8220" providerId="LiveId" clId="{007E145F-06B6-419E-8A8A-CF8336A85B0B}" dt="2020-09-22T00:44:04.722" v="202" actId="2696"/>
        <pc:sldMkLst>
          <pc:docMk/>
          <pc:sldMk cId="3552164471" sldId="282"/>
        </pc:sldMkLst>
        <pc:spChg chg="mod">
          <ac:chgData name="Jose Hamilton" userId="c8b3be80799a8220" providerId="LiveId" clId="{007E145F-06B6-419E-8A8A-CF8336A85B0B}" dt="2020-09-22T00:43:52.334" v="197" actId="21"/>
          <ac:spMkLst>
            <pc:docMk/>
            <pc:sldMk cId="3552164471" sldId="282"/>
            <ac:spMk id="3" creationId="{00000000-0000-0000-0000-000000000000}"/>
          </ac:spMkLst>
        </pc:spChg>
      </pc:sldChg>
      <pc:sldChg chg="modSp add del mod">
        <pc:chgData name="Jose Hamilton" userId="c8b3be80799a8220" providerId="LiveId" clId="{007E145F-06B6-419E-8A8A-CF8336A85B0B}" dt="2020-09-22T00:44:04.722" v="202" actId="2696"/>
        <pc:sldMkLst>
          <pc:docMk/>
          <pc:sldMk cId="246712544" sldId="283"/>
        </pc:sldMkLst>
        <pc:spChg chg="mod">
          <ac:chgData name="Jose Hamilton" userId="c8b3be80799a8220" providerId="LiveId" clId="{007E145F-06B6-419E-8A8A-CF8336A85B0B}" dt="2020-09-22T00:43:41.777" v="191" actId="21"/>
          <ac:spMkLst>
            <pc:docMk/>
            <pc:sldMk cId="246712544" sldId="283"/>
            <ac:spMk id="3" creationId="{00000000-0000-0000-0000-000000000000}"/>
          </ac:spMkLst>
        </pc:spChg>
      </pc:sldChg>
      <pc:sldChg chg="modSp add del mod">
        <pc:chgData name="Jose Hamilton" userId="c8b3be80799a8220" providerId="LiveId" clId="{007E145F-06B6-419E-8A8A-CF8336A85B0B}" dt="2020-09-22T00:45:28.462" v="225" actId="47"/>
        <pc:sldMkLst>
          <pc:docMk/>
          <pc:sldMk cId="718677486" sldId="284"/>
        </pc:sldMkLst>
        <pc:spChg chg="mod">
          <ac:chgData name="Jose Hamilton" userId="c8b3be80799a8220" providerId="LiveId" clId="{007E145F-06B6-419E-8A8A-CF8336A85B0B}" dt="2020-09-22T00:45:03.913" v="220" actId="21"/>
          <ac:spMkLst>
            <pc:docMk/>
            <pc:sldMk cId="718677486" sldId="284"/>
            <ac:spMk id="3" creationId="{00000000-0000-0000-0000-000000000000}"/>
          </ac:spMkLst>
        </pc:spChg>
      </pc:sldChg>
      <pc:sldChg chg="add del">
        <pc:chgData name="Jose Hamilton" userId="c8b3be80799a8220" providerId="LiveId" clId="{007E145F-06B6-419E-8A8A-CF8336A85B0B}" dt="2020-09-22T00:44:47.687" v="211"/>
        <pc:sldMkLst>
          <pc:docMk/>
          <pc:sldMk cId="1791965467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95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171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870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4077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633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31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60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97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5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68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47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64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1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7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99DA-F1C9-4E47-8365-82435EA6ABC7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34F9F0-E853-4406-978F-8001954C37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01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1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osehamiltonmartinsleite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A7D2C-BC37-4E7E-BC59-F43E8A5DC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365977"/>
            <a:ext cx="7766936" cy="988659"/>
          </a:xfrm>
        </p:spPr>
        <p:txBody>
          <a:bodyPr/>
          <a:lstStyle/>
          <a:p>
            <a:pPr algn="ctr"/>
            <a:r>
              <a:rPr lang="pt-BR" sz="7200"/>
              <a:t>APP MarqFacil</a:t>
            </a:r>
            <a:endParaRPr lang="pt-BR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5AEB7F-3C1A-4BDD-B859-1BBE5840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3529345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Desenvolvimento de uma aplicação para agendamentos, exibição de produtos e procedimentos de clínicas estéticas</a:t>
            </a:r>
            <a:endParaRPr lang="pt-B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8C2CF6-BE41-4777-97DB-6089B64C1250}"/>
              </a:ext>
            </a:extLst>
          </p:cNvPr>
          <p:cNvSpPr txBox="1"/>
          <p:nvPr/>
        </p:nvSpPr>
        <p:spPr>
          <a:xfrm>
            <a:off x="159488" y="5897853"/>
            <a:ext cx="401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Orientando: José Hamilton M. Leite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E5A63C-E410-477C-A4F1-89273C46851C}"/>
              </a:ext>
            </a:extLst>
          </p:cNvPr>
          <p:cNvSpPr txBox="1"/>
          <p:nvPr/>
        </p:nvSpPr>
        <p:spPr>
          <a:xfrm>
            <a:off x="159488" y="6267185"/>
            <a:ext cx="41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Orientadora: Prof. Me. Débora P. Diniz</a:t>
            </a:r>
          </a:p>
        </p:txBody>
      </p:sp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D93645FA-D4BB-4077-A32C-964A6DA4A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1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C3357-D6A8-437D-AE73-3FD45000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66" y="374789"/>
            <a:ext cx="11259174" cy="688468"/>
          </a:xfrm>
        </p:spPr>
        <p:txBody>
          <a:bodyPr/>
          <a:lstStyle/>
          <a:p>
            <a:r>
              <a:rPr lang="pt-BR" dirty="0"/>
              <a:t>Diagrama de Caso de Uso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4F54B4-C921-49BB-B8D3-AE838094835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25" y="1063257"/>
            <a:ext cx="6548950" cy="568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CB221810-B31D-4C52-8C6F-30A0FB22F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8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64661-15DA-45EC-8496-E5FF597C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00" y="141024"/>
            <a:ext cx="4141998" cy="1944295"/>
          </a:xfrm>
        </p:spPr>
        <p:txBody>
          <a:bodyPr/>
          <a:lstStyle/>
          <a:p>
            <a:r>
              <a:rPr lang="pt-BR" dirty="0"/>
              <a:t>Modelo Relacional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F1E1361-FFC4-4EAA-9C64-0D6FA2ECB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45" y="0"/>
            <a:ext cx="7710055" cy="6858000"/>
          </a:xfrm>
          <a:prstGeom prst="rect">
            <a:avLst/>
          </a:prstGeom>
        </p:spPr>
      </p:pic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0911B3A2-6153-4F46-A16D-1E7D0E763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7985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3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4D083-A2CA-4E0C-9BEE-E2F7C4B9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477762" cy="821635"/>
          </a:xfrm>
        </p:spPr>
        <p:txBody>
          <a:bodyPr/>
          <a:lstStyle/>
          <a:p>
            <a:r>
              <a:rPr lang="pt-BR" dirty="0"/>
              <a:t>Aplicativo Gerencial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01C1F-6974-4C85-B89F-613376943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7048"/>
            <a:ext cx="3815153" cy="821635"/>
          </a:xfrm>
        </p:spPr>
        <p:txBody>
          <a:bodyPr/>
          <a:lstStyle/>
          <a:p>
            <a:r>
              <a:rPr lang="pt-BR" dirty="0"/>
              <a:t>Empresa de Desenvolvimento;</a:t>
            </a:r>
          </a:p>
          <a:p>
            <a:r>
              <a:rPr lang="pt-BR" dirty="0"/>
              <a:t>Cadastro das Clínicas.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6E5886-E780-4D8F-BE68-B780A5B213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5" y="2819038"/>
            <a:ext cx="1792306" cy="360333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grpSp>
        <p:nvGrpSpPr>
          <p:cNvPr id="13" name="Grupo 16">
            <a:extLst>
              <a:ext uri="{FF2B5EF4-FFF2-40B4-BE49-F238E27FC236}">
                <a16:creationId xmlns:a16="http://schemas.microsoft.com/office/drawing/2014/main" id="{50F6F4CD-6E9E-41E1-95D5-E1A99B94D9FE}"/>
              </a:ext>
            </a:extLst>
          </p:cNvPr>
          <p:cNvGrpSpPr/>
          <p:nvPr/>
        </p:nvGrpSpPr>
        <p:grpSpPr>
          <a:xfrm>
            <a:off x="2533440" y="2819037"/>
            <a:ext cx="3410157" cy="3603335"/>
            <a:chOff x="0" y="0"/>
            <a:chExt cx="3510440" cy="3303905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9FE67D7A-7831-4374-A335-A25F8E98D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49730" cy="330390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1727F95-1C1C-46B0-B368-0B2F323A6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715" y="0"/>
              <a:ext cx="1736725" cy="327787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</p:grpSp>
      <p:grpSp>
        <p:nvGrpSpPr>
          <p:cNvPr id="20" name="Grupo 20">
            <a:extLst>
              <a:ext uri="{FF2B5EF4-FFF2-40B4-BE49-F238E27FC236}">
                <a16:creationId xmlns:a16="http://schemas.microsoft.com/office/drawing/2014/main" id="{7EC8955A-DACE-4C6E-AB83-829B3AE4F8DA}"/>
              </a:ext>
            </a:extLst>
          </p:cNvPr>
          <p:cNvGrpSpPr/>
          <p:nvPr/>
        </p:nvGrpSpPr>
        <p:grpSpPr>
          <a:xfrm>
            <a:off x="6295430" y="2819037"/>
            <a:ext cx="3401461" cy="3603335"/>
            <a:chOff x="0" y="0"/>
            <a:chExt cx="3742965" cy="3818238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C750A7B-083E-417D-AA36-A3C346C66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238"/>
              <a:ext cx="1818005" cy="381000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F269A28-05A3-47DD-90F6-4F5C98B5B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1795" y="0"/>
              <a:ext cx="1741170" cy="381762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E1F61F7F-264B-41E9-BA72-6843C05318B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68" y="2819037"/>
            <a:ext cx="1810635" cy="360275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4BAA731F-EDF9-4654-A383-3A04372EB2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1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4C629-BFDF-4C97-AF38-3A489BA7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Aplicativo MarqFacil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13B6FA-B162-429C-B2C1-C0DB2EBD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2724"/>
            <a:ext cx="8596668" cy="3880773"/>
          </a:xfrm>
        </p:spPr>
        <p:txBody>
          <a:bodyPr/>
          <a:lstStyle/>
          <a:p>
            <a:r>
              <a:rPr lang="pt-BR" dirty="0"/>
              <a:t>Tela de login;</a:t>
            </a:r>
          </a:p>
          <a:p>
            <a:r>
              <a:rPr lang="pt-BR" dirty="0"/>
              <a:t>Esqueceu a senha;</a:t>
            </a:r>
          </a:p>
          <a:p>
            <a:r>
              <a:rPr lang="pt-BR" dirty="0"/>
              <a:t>Email.</a:t>
            </a:r>
          </a:p>
        </p:txBody>
      </p:sp>
      <p:grpSp>
        <p:nvGrpSpPr>
          <p:cNvPr id="14" name="Grupo 43">
            <a:extLst>
              <a:ext uri="{FF2B5EF4-FFF2-40B4-BE49-F238E27FC236}">
                <a16:creationId xmlns:a16="http://schemas.microsoft.com/office/drawing/2014/main" id="{31C867B7-B74D-4DA0-A896-7F2C3412C588}"/>
              </a:ext>
            </a:extLst>
          </p:cNvPr>
          <p:cNvGrpSpPr/>
          <p:nvPr/>
        </p:nvGrpSpPr>
        <p:grpSpPr>
          <a:xfrm>
            <a:off x="2230256" y="2356297"/>
            <a:ext cx="4276448" cy="4258282"/>
            <a:chOff x="0" y="0"/>
            <a:chExt cx="3096919" cy="3110865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6751ECD-2394-4B14-9855-90CA217D5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57960" cy="311086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8FE86696-A5A4-453D-826E-6FEEB53A8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329" y="23150"/>
              <a:ext cx="1418590" cy="3087370"/>
            </a:xfrm>
            <a:prstGeom prst="rect">
              <a:avLst/>
            </a:prstGeom>
          </p:spPr>
        </p:pic>
      </p:grpSp>
      <p:pic>
        <p:nvPicPr>
          <p:cNvPr id="16" name="Imagem 15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F264B971-F636-40D7-AD1E-4D82FB7A1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005" y="3056364"/>
            <a:ext cx="4905522" cy="2614736"/>
          </a:xfrm>
          <a:prstGeom prst="rect">
            <a:avLst/>
          </a:prstGeom>
        </p:spPr>
      </p:pic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CA422E43-14F9-4659-A45C-7BA4E711A2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5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76985-0ACF-43EE-B6C1-71384315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17"/>
          </a:xfrm>
        </p:spPr>
        <p:txBody>
          <a:bodyPr/>
          <a:lstStyle/>
          <a:p>
            <a:r>
              <a:rPr lang="pt-BR" dirty="0"/>
              <a:t>Aplicativo MarqFacil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E6AC0-1F19-448A-86C0-AF6A2F00F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571"/>
            <a:ext cx="8596668" cy="4558791"/>
          </a:xfrm>
        </p:spPr>
        <p:txBody>
          <a:bodyPr/>
          <a:lstStyle/>
          <a:p>
            <a:r>
              <a:rPr lang="pt-BR" dirty="0"/>
              <a:t>Usuário sem cadastro.</a:t>
            </a:r>
          </a:p>
        </p:txBody>
      </p:sp>
      <p:grpSp>
        <p:nvGrpSpPr>
          <p:cNvPr id="13" name="Grupo 8">
            <a:extLst>
              <a:ext uri="{FF2B5EF4-FFF2-40B4-BE49-F238E27FC236}">
                <a16:creationId xmlns:a16="http://schemas.microsoft.com/office/drawing/2014/main" id="{5441F5C5-7FB4-49B3-BC7C-5706A83AB49B}"/>
              </a:ext>
            </a:extLst>
          </p:cNvPr>
          <p:cNvGrpSpPr/>
          <p:nvPr/>
        </p:nvGrpSpPr>
        <p:grpSpPr>
          <a:xfrm>
            <a:off x="3858437" y="2237173"/>
            <a:ext cx="4475126" cy="4190259"/>
            <a:chOff x="0" y="0"/>
            <a:chExt cx="3348990" cy="3333750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44EAF25F-AA80-4480-93F7-813423C4F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552575" cy="333375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2C9AD04E-C11F-498A-9BB3-9F0D58D73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0"/>
              <a:ext cx="1520190" cy="333375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</p:grp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056AB9E1-4CED-49B3-906B-56770E4FF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0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AC369-FC46-4CA1-8087-228EDD88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4409"/>
          </a:xfrm>
        </p:spPr>
        <p:txBody>
          <a:bodyPr>
            <a:normAutofit fontScale="90000"/>
          </a:bodyPr>
          <a:lstStyle/>
          <a:p>
            <a:r>
              <a:rPr lang="pt-BR" dirty="0"/>
              <a:t>Aplicativo MarqFacil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F41BD-9005-4E81-9A55-A24FE4133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0967"/>
            <a:ext cx="3363038" cy="1616149"/>
          </a:xfrm>
        </p:spPr>
        <p:txBody>
          <a:bodyPr/>
          <a:lstStyle/>
          <a:p>
            <a:r>
              <a:rPr lang="pt-BR" dirty="0"/>
              <a:t>Clínicas Estéticas;</a:t>
            </a:r>
          </a:p>
          <a:p>
            <a:r>
              <a:rPr lang="pt-BR" dirty="0"/>
              <a:t>Níveis de Permissões;</a:t>
            </a:r>
          </a:p>
          <a:p>
            <a:r>
              <a:rPr lang="pt-BR" dirty="0"/>
              <a:t>Funcionalidades.</a:t>
            </a:r>
          </a:p>
        </p:txBody>
      </p:sp>
      <p:grpSp>
        <p:nvGrpSpPr>
          <p:cNvPr id="10" name="Grupo 33">
            <a:extLst>
              <a:ext uri="{FF2B5EF4-FFF2-40B4-BE49-F238E27FC236}">
                <a16:creationId xmlns:a16="http://schemas.microsoft.com/office/drawing/2014/main" id="{11E2294C-3039-4A85-92F8-5AEFDA731A31}"/>
              </a:ext>
            </a:extLst>
          </p:cNvPr>
          <p:cNvGrpSpPr/>
          <p:nvPr/>
        </p:nvGrpSpPr>
        <p:grpSpPr>
          <a:xfrm>
            <a:off x="255196" y="2689934"/>
            <a:ext cx="3877311" cy="3796030"/>
            <a:chOff x="0" y="0"/>
            <a:chExt cx="3755585" cy="3787775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B72890AD-FE8A-4BF6-B1E6-6F134D78C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748155" cy="377317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024E83A-3370-419A-860E-BD1A31B84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815" y="0"/>
              <a:ext cx="1715770" cy="378777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596262C-7252-4B87-99C2-E01D0726B8BC}"/>
              </a:ext>
            </a:extLst>
          </p:cNvPr>
          <p:cNvGrpSpPr/>
          <p:nvPr/>
        </p:nvGrpSpPr>
        <p:grpSpPr>
          <a:xfrm>
            <a:off x="8200463" y="3210929"/>
            <a:ext cx="3736341" cy="2958465"/>
            <a:chOff x="0" y="0"/>
            <a:chExt cx="3736561" cy="2958465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51A79EB-32C6-4612-B912-96AC42E84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6021" y="190831"/>
              <a:ext cx="1780540" cy="221805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9E010DFE-0488-41CB-ACF9-5759B2A74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53540" cy="295846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D7A4304-57C4-4DB8-9B99-6020D24A2BA4}"/>
              </a:ext>
            </a:extLst>
          </p:cNvPr>
          <p:cNvGrpSpPr/>
          <p:nvPr/>
        </p:nvGrpSpPr>
        <p:grpSpPr>
          <a:xfrm>
            <a:off x="4341485" y="1562653"/>
            <a:ext cx="3596640" cy="2828925"/>
            <a:chOff x="0" y="0"/>
            <a:chExt cx="3596904" cy="2466975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2EB89915-66FB-48ED-909E-3968369B2F80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784350" cy="246697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AB81E31-A230-49C9-B376-54DFBF051283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74" y="0"/>
              <a:ext cx="1776730" cy="215646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</p:grp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2C202A16-0484-40A2-9505-26078BAC83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1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AB28-9D04-48F6-A6CD-969BD4FC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Aplicativo MarqFacil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C77CC-3CC7-4A0C-BD70-7FA63614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5" y="1589103"/>
            <a:ext cx="4565806" cy="4514403"/>
          </a:xfrm>
        </p:spPr>
        <p:txBody>
          <a:bodyPr/>
          <a:lstStyle/>
          <a:p>
            <a:r>
              <a:rPr lang="pt-BR" dirty="0"/>
              <a:t>Categoria dos Produtos;</a:t>
            </a:r>
          </a:p>
          <a:p>
            <a:r>
              <a:rPr lang="pt-BR" dirty="0"/>
              <a:t>Lista de Produtos;</a:t>
            </a:r>
          </a:p>
          <a:p>
            <a:r>
              <a:rPr lang="pt-BR" dirty="0"/>
              <a:t>Detalhes do Produto.</a:t>
            </a:r>
          </a:p>
        </p:txBody>
      </p:sp>
      <p:grpSp>
        <p:nvGrpSpPr>
          <p:cNvPr id="14" name="Grupo 27">
            <a:extLst>
              <a:ext uri="{FF2B5EF4-FFF2-40B4-BE49-F238E27FC236}">
                <a16:creationId xmlns:a16="http://schemas.microsoft.com/office/drawing/2014/main" id="{8ADEC079-8868-4145-ACE1-6D0C8345B5B5}"/>
              </a:ext>
            </a:extLst>
          </p:cNvPr>
          <p:cNvGrpSpPr/>
          <p:nvPr/>
        </p:nvGrpSpPr>
        <p:grpSpPr>
          <a:xfrm>
            <a:off x="6385395" y="289778"/>
            <a:ext cx="3928112" cy="2598650"/>
            <a:chOff x="0" y="0"/>
            <a:chExt cx="3645045" cy="2393315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C85553DA-C03B-44AA-ABA5-04A638E18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58620" cy="239331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51F111D-E2EA-4796-B0AA-E09A6E25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375" y="34724"/>
              <a:ext cx="1804670" cy="221488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</p:grpSp>
      <p:grpSp>
        <p:nvGrpSpPr>
          <p:cNvPr id="29" name="Grupo 209345707">
            <a:extLst>
              <a:ext uri="{FF2B5EF4-FFF2-40B4-BE49-F238E27FC236}">
                <a16:creationId xmlns:a16="http://schemas.microsoft.com/office/drawing/2014/main" id="{2A7336BF-C5C9-46BB-B841-032CB9CBFB56}"/>
              </a:ext>
            </a:extLst>
          </p:cNvPr>
          <p:cNvGrpSpPr>
            <a:grpSpLocks noChangeAspect="1"/>
          </p:cNvGrpSpPr>
          <p:nvPr/>
        </p:nvGrpSpPr>
        <p:grpSpPr>
          <a:xfrm>
            <a:off x="5356956" y="3043030"/>
            <a:ext cx="6108069" cy="3713565"/>
            <a:chOff x="0" y="0"/>
            <a:chExt cx="6534866" cy="39749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DC001843-5EDF-4DF8-B6B8-3379E9468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2891" y="34725"/>
              <a:ext cx="2097405" cy="394017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2A7D6C-FEA8-496E-9B69-27B913D0A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32000" cy="275082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A3246B0B-65FE-4DEE-90B6-8A5B0ADC9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5231" y="57873"/>
              <a:ext cx="2159635" cy="344233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</p:grp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56C9C2BB-B03B-47B9-9FBD-BFBDB27E78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183" y="5816694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26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19318-D432-4572-90A3-E726B603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Aplicativo MarqFacil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3AE26-8DC1-46A3-9F58-700D26E0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980266" cy="3880773"/>
          </a:xfrm>
        </p:spPr>
        <p:txBody>
          <a:bodyPr/>
          <a:lstStyle/>
          <a:p>
            <a:r>
              <a:rPr lang="pt-BR" dirty="0"/>
              <a:t>Cadastros:</a:t>
            </a:r>
          </a:p>
          <a:p>
            <a:pPr lvl="1"/>
            <a:r>
              <a:rPr lang="pt-BR" dirty="0"/>
              <a:t>Categorias;</a:t>
            </a:r>
          </a:p>
          <a:p>
            <a:pPr lvl="1"/>
            <a:r>
              <a:rPr lang="pt-BR" dirty="0"/>
              <a:t>Produtos;</a:t>
            </a:r>
          </a:p>
          <a:p>
            <a:pPr lvl="1"/>
            <a:r>
              <a:rPr lang="pt-BR" dirty="0"/>
              <a:t>Procedimentos.</a:t>
            </a:r>
          </a:p>
        </p:txBody>
      </p:sp>
      <p:grpSp>
        <p:nvGrpSpPr>
          <p:cNvPr id="16" name="Grupo 50">
            <a:extLst>
              <a:ext uri="{FF2B5EF4-FFF2-40B4-BE49-F238E27FC236}">
                <a16:creationId xmlns:a16="http://schemas.microsoft.com/office/drawing/2014/main" id="{7C776AB8-FC68-4E07-A37A-8DB6C7CD7303}"/>
              </a:ext>
            </a:extLst>
          </p:cNvPr>
          <p:cNvGrpSpPr/>
          <p:nvPr/>
        </p:nvGrpSpPr>
        <p:grpSpPr>
          <a:xfrm>
            <a:off x="4478634" y="1798534"/>
            <a:ext cx="5242415" cy="4077921"/>
            <a:chOff x="0" y="0"/>
            <a:chExt cx="6876849" cy="4968240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767C97F9-9C12-4681-B0EF-50B76F297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91055" cy="234505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E05F35D6-2565-4F78-AA18-3EA02EDB0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190" y="0"/>
              <a:ext cx="2260600" cy="496824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BC524CEA-14ED-4D36-8351-228A9B28E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724" y="0"/>
              <a:ext cx="2270125" cy="493077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</p:grp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8D01C492-DA76-49F4-85FE-D87ACED95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6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47030-334D-452C-A061-1555A155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Aplicativo MarqFacil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EEF15-6014-49C8-946F-E68701CCD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388"/>
            <a:ext cx="8596668" cy="4532158"/>
          </a:xfrm>
        </p:spPr>
        <p:txBody>
          <a:bodyPr/>
          <a:lstStyle/>
          <a:p>
            <a:r>
              <a:rPr lang="pt-BR" dirty="0"/>
              <a:t>Telas de Usuários.</a:t>
            </a:r>
          </a:p>
        </p:txBody>
      </p:sp>
      <p:grpSp>
        <p:nvGrpSpPr>
          <p:cNvPr id="18" name="Grupo 58">
            <a:extLst>
              <a:ext uri="{FF2B5EF4-FFF2-40B4-BE49-F238E27FC236}">
                <a16:creationId xmlns:a16="http://schemas.microsoft.com/office/drawing/2014/main" id="{FF47DBD4-BB85-459B-8FD7-620469605F92}"/>
              </a:ext>
            </a:extLst>
          </p:cNvPr>
          <p:cNvGrpSpPr/>
          <p:nvPr/>
        </p:nvGrpSpPr>
        <p:grpSpPr>
          <a:xfrm>
            <a:off x="1405109" y="2516326"/>
            <a:ext cx="9381781" cy="3732074"/>
            <a:chOff x="0" y="0"/>
            <a:chExt cx="8935431" cy="3134360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9FC06F4-0A1F-4419-912C-65A682E42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81480" cy="165481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8FB2D8DD-99F4-4BFC-A8C3-4D05CEA7B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823" y="0"/>
              <a:ext cx="1651635" cy="313436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40D2D9F3-82E1-44E7-8F86-AAE993DFC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152" y="0"/>
              <a:ext cx="1736090" cy="306197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A2650177-CA9E-49B2-866E-E80F46A00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653" y="0"/>
              <a:ext cx="1612265" cy="170116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534EEE92-7C1B-409D-875E-2EF971502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051" y="0"/>
              <a:ext cx="1643380" cy="241617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</p:grp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FE046035-B128-4F1F-A867-A4B34E0C1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E1131-4A89-4380-973A-97FC2779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Aplicativo MarqFacil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BDB85-3B84-4E6E-B9DE-90D6A7B1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449"/>
            <a:ext cx="4462333" cy="4549913"/>
          </a:xfrm>
        </p:spPr>
        <p:txBody>
          <a:bodyPr/>
          <a:lstStyle/>
          <a:p>
            <a:r>
              <a:rPr lang="pt-BR" dirty="0"/>
              <a:t>Telas de avaliações.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6C15F37-992A-4657-918B-43103B29FA2D}"/>
              </a:ext>
            </a:extLst>
          </p:cNvPr>
          <p:cNvGrpSpPr/>
          <p:nvPr/>
        </p:nvGrpSpPr>
        <p:grpSpPr>
          <a:xfrm>
            <a:off x="5295594" y="1270000"/>
            <a:ext cx="6219072" cy="5221194"/>
            <a:chOff x="0" y="0"/>
            <a:chExt cx="5937885" cy="5373693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8B966E33-B9C6-4103-ACAA-25F39AAF299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878330" cy="190817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DAE3D130-1316-4DE8-9744-B5A2445B6711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207" y="0"/>
              <a:ext cx="1819910" cy="186817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070A512-B64B-4994-8963-DBFAFB302232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800" y="0"/>
              <a:ext cx="1823085" cy="398526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98FEF69-64D1-42D5-B918-088FD06871D3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3139" y="2337758"/>
              <a:ext cx="2012950" cy="3035935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</p:grp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D1503022-2F15-4678-B6FD-700CA9A16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3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2EF7-988F-4176-BB09-E6984970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58B78-C35E-4CAA-B714-A5046A172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968808"/>
          </a:xfrm>
        </p:spPr>
        <p:txBody>
          <a:bodyPr>
            <a:normAutofit fontScale="92500" lnSpcReduction="10000"/>
          </a:bodyPr>
          <a:lstStyle/>
          <a:p>
            <a:r>
              <a:rPr lang="pt-BR" sz="2200" dirty="0"/>
              <a:t>Introdução;</a:t>
            </a:r>
          </a:p>
          <a:p>
            <a:r>
              <a:rPr lang="pt-BR" sz="2200" dirty="0"/>
              <a:t>Base do Projeto;</a:t>
            </a:r>
          </a:p>
          <a:p>
            <a:r>
              <a:rPr lang="pt-BR" sz="2200" dirty="0"/>
              <a:t>Modelo de Negócios;</a:t>
            </a:r>
          </a:p>
          <a:p>
            <a:r>
              <a:rPr lang="pt-BR" sz="2200" dirty="0"/>
              <a:t>Ferramentas e Metodologias;</a:t>
            </a:r>
          </a:p>
          <a:p>
            <a:r>
              <a:rPr lang="pt-BR" sz="2200" dirty="0"/>
              <a:t>Requisitos Funcionais e de Qualidade;</a:t>
            </a:r>
          </a:p>
          <a:p>
            <a:r>
              <a:rPr lang="pt-BR" sz="2200" dirty="0"/>
              <a:t>Diagrama de Caso de Uso;</a:t>
            </a:r>
          </a:p>
          <a:p>
            <a:r>
              <a:rPr lang="pt-BR" sz="2200" dirty="0"/>
              <a:t>Modelo Relacional;</a:t>
            </a:r>
          </a:p>
          <a:p>
            <a:r>
              <a:rPr lang="pt-BR" sz="2200" dirty="0"/>
              <a:t>Aplicativo Gerencial;</a:t>
            </a:r>
          </a:p>
          <a:p>
            <a:r>
              <a:rPr lang="pt-BR" sz="2200" dirty="0"/>
              <a:t>Aplicativo MarqFacil;</a:t>
            </a:r>
          </a:p>
          <a:p>
            <a:r>
              <a:rPr lang="pt-BR" sz="2200" dirty="0"/>
              <a:t>Implementação das Aplicações;</a:t>
            </a:r>
          </a:p>
          <a:p>
            <a:r>
              <a:rPr lang="pt-BR" sz="2200" dirty="0"/>
              <a:t>Conclusão;</a:t>
            </a:r>
          </a:p>
          <a:p>
            <a:r>
              <a:rPr lang="pt-BR" sz="2200" dirty="0"/>
              <a:t>Referências.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9EB373F9-4B68-4BB8-9D24-7896C27DD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6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E1131-4A89-4380-973A-97FC2779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Aplicativo MarqFacil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BDB85-3B84-4E6E-B9DE-90D6A7B1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82571"/>
            <a:ext cx="4498348" cy="4558791"/>
          </a:xfrm>
        </p:spPr>
        <p:txBody>
          <a:bodyPr/>
          <a:lstStyle/>
          <a:p>
            <a:r>
              <a:rPr lang="pt-BR" dirty="0"/>
              <a:t>Telas de Atendimentos;</a:t>
            </a:r>
          </a:p>
          <a:p>
            <a:r>
              <a:rPr lang="pt-BR" dirty="0"/>
              <a:t>Telas de Histórico de Atendimentos.</a:t>
            </a:r>
          </a:p>
        </p:txBody>
      </p:sp>
      <p:grpSp>
        <p:nvGrpSpPr>
          <p:cNvPr id="22" name="Grupo 209345705">
            <a:extLst>
              <a:ext uri="{FF2B5EF4-FFF2-40B4-BE49-F238E27FC236}">
                <a16:creationId xmlns:a16="http://schemas.microsoft.com/office/drawing/2014/main" id="{0833B91C-64A9-4AB9-94A1-BEC15ACFB8D9}"/>
              </a:ext>
            </a:extLst>
          </p:cNvPr>
          <p:cNvGrpSpPr/>
          <p:nvPr/>
        </p:nvGrpSpPr>
        <p:grpSpPr>
          <a:xfrm>
            <a:off x="212678" y="2814492"/>
            <a:ext cx="5594986" cy="3122918"/>
            <a:chOff x="0" y="0"/>
            <a:chExt cx="5595510" cy="312334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60224BE5-F823-41AE-8B58-5A0D6D101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39"/>
              <a:ext cx="1365885" cy="3113405"/>
            </a:xfrm>
            <a:prstGeom prst="rect">
              <a:avLst/>
            </a:prstGeom>
            <a:effectLst>
              <a:outerShdw blurRad="50800" dist="50800" dir="5400000" sx="103000" sy="103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9824CAD1-371C-483A-BCAF-00DEAECB3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592" y="0"/>
              <a:ext cx="1350010" cy="3105785"/>
            </a:xfrm>
            <a:prstGeom prst="rect">
              <a:avLst/>
            </a:prstGeom>
            <a:effectLst>
              <a:outerShdw blurRad="50800" dist="50800" dir="5400000" sx="103000" sy="103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A1E1EE97-DCD1-4A08-A25B-107B7D7BB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4070" y="0"/>
              <a:ext cx="1361440" cy="310261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ED44432E-432C-4287-86D0-4B635C0A4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1296" y="19878"/>
              <a:ext cx="1334770" cy="308229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</p:grpSp>
      <p:grpSp>
        <p:nvGrpSpPr>
          <p:cNvPr id="33" name="Grupo 209345701">
            <a:extLst>
              <a:ext uri="{FF2B5EF4-FFF2-40B4-BE49-F238E27FC236}">
                <a16:creationId xmlns:a16="http://schemas.microsoft.com/office/drawing/2014/main" id="{F892985F-AB91-4842-B833-ADA025B98431}"/>
              </a:ext>
            </a:extLst>
          </p:cNvPr>
          <p:cNvGrpSpPr/>
          <p:nvPr/>
        </p:nvGrpSpPr>
        <p:grpSpPr>
          <a:xfrm>
            <a:off x="8862531" y="2792980"/>
            <a:ext cx="3246267" cy="3102187"/>
            <a:chOff x="0" y="0"/>
            <a:chExt cx="2839665" cy="2559050"/>
          </a:xfrm>
        </p:grpSpPr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1DB203C-5FC0-433A-AE61-AA22A7654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08430" cy="255905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C309E3A3-3AC1-49A2-80B9-7A51B68D3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235" y="0"/>
              <a:ext cx="1408430" cy="255143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</p:grpSp>
      <p:grpSp>
        <p:nvGrpSpPr>
          <p:cNvPr id="44" name="Grupo 209345702">
            <a:extLst>
              <a:ext uri="{FF2B5EF4-FFF2-40B4-BE49-F238E27FC236}">
                <a16:creationId xmlns:a16="http://schemas.microsoft.com/office/drawing/2014/main" id="{BD844945-7770-4B46-9C2A-4C1B286F8FE2}"/>
              </a:ext>
            </a:extLst>
          </p:cNvPr>
          <p:cNvGrpSpPr/>
          <p:nvPr/>
        </p:nvGrpSpPr>
        <p:grpSpPr>
          <a:xfrm>
            <a:off x="5925846" y="2814492"/>
            <a:ext cx="2804083" cy="3071438"/>
            <a:chOff x="0" y="0"/>
            <a:chExt cx="2795436" cy="2560320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E7DACBD1-7546-4BCB-A928-37A0A5204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395730" cy="256032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160D2D45-A6FB-4398-9C93-0BD2F5B3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1296" y="0"/>
              <a:ext cx="1374140" cy="252857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30000"/>
                </a:srgbClr>
              </a:outerShdw>
            </a:effectLst>
          </p:spPr>
        </p:pic>
      </p:grpSp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EC83BAE4-5C95-4BB4-ABE9-5B73E00CB6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08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E1131-4A89-4380-973A-97FC2779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Aplicativo MarqFacil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BDB85-3B84-4E6E-B9DE-90D6A7B1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6810" cy="3880773"/>
          </a:xfrm>
        </p:spPr>
        <p:txBody>
          <a:bodyPr/>
          <a:lstStyle/>
          <a:p>
            <a:r>
              <a:rPr lang="pt-BR" dirty="0"/>
              <a:t>Tela de Dados Pessoais;</a:t>
            </a:r>
          </a:p>
          <a:p>
            <a:r>
              <a:rPr lang="pt-BR" dirty="0"/>
              <a:t>Tela de Dados da Empresa.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15962A-9305-4069-9CE1-880170EE98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04" y="1997074"/>
            <a:ext cx="2509270" cy="412162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67572EA-0326-42BD-995B-532A3B723AA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98" y="1997074"/>
            <a:ext cx="2404615" cy="412162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B602CA5F-0432-4C00-B859-12F0EB8CF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51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8665C-4DAA-43CA-8D4A-D40E2888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das 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26892-8A6E-4F1C-AA16-DA3E5307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Integrando aplicações:</a:t>
            </a:r>
          </a:p>
          <a:p>
            <a:pPr lvl="1"/>
            <a:r>
              <a:rPr lang="pt-BR" dirty="0"/>
              <a:t>Aplicação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Aplicação Java com Spring Boot.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17B84FD-F5FD-4733-B93C-A7A62F2D65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81" y="1790673"/>
            <a:ext cx="5760085" cy="222685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9F4C160-A422-4011-98C0-C2EB7FFF65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81" y="4296018"/>
            <a:ext cx="3652066" cy="104446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42DF9D62-4F07-47C1-B427-A0765FBB2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95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B94DF-93C7-477C-977D-F83CCD10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102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C811E-962C-4AD4-828E-D66527AD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Desenvolvimento;</a:t>
            </a:r>
          </a:p>
          <a:p>
            <a:r>
              <a:rPr lang="pt-BR" dirty="0"/>
              <a:t>Problemas;</a:t>
            </a:r>
          </a:p>
          <a:p>
            <a:r>
              <a:rPr lang="pt-BR" dirty="0"/>
              <a:t>Trabalhos Futuros.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B0833B9E-E0B8-4E10-87FF-D43416B8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14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553591"/>
            <a:ext cx="8596668" cy="4500979"/>
          </a:xfrm>
        </p:spPr>
        <p:txBody>
          <a:bodyPr>
            <a:noAutofit/>
          </a:bodyPr>
          <a:lstStyle/>
          <a:p>
            <a:r>
              <a:rPr lang="pt-BR" sz="1600" dirty="0"/>
              <a:t>BISSI, Wilson. Metodologia de desenvolvimento ágil. Campo Digital, v. 2, n. 1, 2007.</a:t>
            </a:r>
          </a:p>
          <a:p>
            <a:r>
              <a:rPr lang="pt-BR" sz="1600" dirty="0"/>
              <a:t>BORBA, </a:t>
            </a:r>
            <a:r>
              <a:rPr lang="pt-BR" sz="1600" dirty="0" err="1"/>
              <a:t>Tamila</a:t>
            </a:r>
            <a:r>
              <a:rPr lang="pt-BR" sz="1600" dirty="0"/>
              <a:t> J; THIVES, Fabiana M. Uma reflexão sobre a influência da estética na auto estima, </a:t>
            </a:r>
            <a:r>
              <a:rPr lang="pt-BR" sz="1600" dirty="0" err="1"/>
              <a:t>auto-motivação</a:t>
            </a:r>
            <a:r>
              <a:rPr lang="pt-BR" sz="1600" dirty="0"/>
              <a:t> e bem estar do ser humano. 2011.</a:t>
            </a:r>
          </a:p>
          <a:p>
            <a:r>
              <a:rPr lang="pt-BR" sz="1600" dirty="0"/>
              <a:t>LEITE, José Hamilton Martins. Documentação do Projeto TCC. Disponível em: &lt;https://github.com/joses166/TCC-2020-UniFACEF&gt;. Acesso em 25 ago. 2020.</a:t>
            </a:r>
          </a:p>
          <a:p>
            <a:r>
              <a:rPr lang="pt-BR" sz="1600" dirty="0"/>
              <a:t>OSTERWALDER, Alexander; PIGNEUR, Yves. Business </a:t>
            </a:r>
            <a:r>
              <a:rPr lang="pt-BR" sz="1600" dirty="0" err="1"/>
              <a:t>model</a:t>
            </a:r>
            <a:r>
              <a:rPr lang="pt-BR" sz="1600" dirty="0"/>
              <a:t> </a:t>
            </a:r>
            <a:r>
              <a:rPr lang="pt-BR" sz="1600" dirty="0" err="1"/>
              <a:t>canvas</a:t>
            </a:r>
            <a:r>
              <a:rPr lang="pt-BR" sz="1600" dirty="0"/>
              <a:t>. Self </a:t>
            </a:r>
            <a:r>
              <a:rPr lang="pt-BR" sz="1600" dirty="0" err="1"/>
              <a:t>published</a:t>
            </a:r>
            <a:r>
              <a:rPr lang="pt-BR" sz="1600" dirty="0"/>
              <a:t>. </a:t>
            </a:r>
            <a:r>
              <a:rPr lang="pt-BR" sz="1600" dirty="0" err="1"/>
              <a:t>Last</a:t>
            </a:r>
            <a:r>
              <a:rPr lang="pt-BR" sz="1600" dirty="0"/>
              <a:t>, 2010.</a:t>
            </a:r>
          </a:p>
          <a:p>
            <a:r>
              <a:rPr lang="pt-BR" sz="1600" dirty="0"/>
              <a:t>SAUDATE, Alexandre. REST: Construa </a:t>
            </a:r>
            <a:r>
              <a:rPr lang="pt-BR" sz="1600" dirty="0" err="1"/>
              <a:t>API's</a:t>
            </a:r>
            <a:r>
              <a:rPr lang="pt-BR" sz="1600" dirty="0"/>
              <a:t> inteligentes de maneira simples. Editora Casa do Código, 2014.</a:t>
            </a:r>
          </a:p>
          <a:p>
            <a:r>
              <a:rPr lang="pt-BR" sz="1600" dirty="0"/>
              <a:t>SOMMERVILLE, Ian. Engenharia de Software. 9° Edição. 2011.</a:t>
            </a:r>
          </a:p>
          <a:p>
            <a:r>
              <a:rPr lang="pt-BR" sz="1600" dirty="0"/>
              <a:t>WALLS, Craig. Spring Boot in </a:t>
            </a:r>
            <a:r>
              <a:rPr lang="pt-BR" sz="1600" dirty="0" err="1"/>
              <a:t>action</a:t>
            </a:r>
            <a:r>
              <a:rPr lang="pt-BR" sz="1600" dirty="0"/>
              <a:t>. Manning </a:t>
            </a:r>
            <a:r>
              <a:rPr lang="pt-BR" sz="1600" dirty="0" err="1"/>
              <a:t>Publications</a:t>
            </a:r>
            <a:r>
              <a:rPr lang="pt-BR" sz="1600" dirty="0"/>
              <a:t>, 2016. 29</a:t>
            </a:r>
          </a:p>
          <a:p>
            <a:r>
              <a:rPr lang="pt-BR" sz="1600" dirty="0"/>
              <a:t>WARCHOLINSKI, M. 10 </a:t>
            </a:r>
            <a:r>
              <a:rPr lang="pt-BR" sz="1600" dirty="0" err="1"/>
              <a:t>Famous</a:t>
            </a:r>
            <a:r>
              <a:rPr lang="pt-BR" sz="1600" dirty="0"/>
              <a:t> Apps </a:t>
            </a:r>
            <a:r>
              <a:rPr lang="pt-BR" sz="1600" dirty="0" err="1"/>
              <a:t>Built</a:t>
            </a:r>
            <a:r>
              <a:rPr lang="pt-BR" sz="1600" dirty="0"/>
              <a:t> </a:t>
            </a:r>
            <a:r>
              <a:rPr lang="pt-BR" sz="1600" dirty="0" err="1"/>
              <a:t>with</a:t>
            </a:r>
            <a:r>
              <a:rPr lang="pt-BR" sz="1600" dirty="0"/>
              <a:t> </a:t>
            </a:r>
            <a:r>
              <a:rPr lang="pt-BR" sz="1600" dirty="0" err="1"/>
              <a:t>React</a:t>
            </a:r>
            <a:r>
              <a:rPr lang="pt-BR" sz="1600" dirty="0"/>
              <a:t> </a:t>
            </a:r>
            <a:r>
              <a:rPr lang="pt-BR" sz="1600" dirty="0" err="1"/>
              <a:t>Native</a:t>
            </a:r>
            <a:r>
              <a:rPr lang="pt-BR" sz="1600" dirty="0"/>
              <a:t>. </a:t>
            </a:r>
            <a:r>
              <a:rPr lang="pt-BR" sz="1600" dirty="0" err="1"/>
              <a:t>Brainhub</a:t>
            </a:r>
            <a:r>
              <a:rPr lang="pt-BR" sz="1600" dirty="0"/>
              <a:t>. Disponível em: &lt;https://brainhub.eu/blog/</a:t>
            </a:r>
            <a:r>
              <a:rPr lang="pt-BR" sz="1600" dirty="0" err="1"/>
              <a:t>react</a:t>
            </a:r>
            <a:r>
              <a:rPr lang="pt-BR" sz="1600" dirty="0"/>
              <a:t>-</a:t>
            </a:r>
            <a:r>
              <a:rPr lang="pt-BR" sz="1600" dirty="0" err="1"/>
              <a:t>native</a:t>
            </a:r>
            <a:r>
              <a:rPr lang="pt-BR" sz="1600" dirty="0"/>
              <a:t>-apps/&gt;. Acesso em 10 mar 2020.</a:t>
            </a:r>
          </a:p>
          <a:p>
            <a:endParaRPr lang="pt-BR" sz="1600" dirty="0"/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ED333DA5-666F-4420-9E4F-E5953E17C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08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325FD-F12C-46D0-B83B-1E617E12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194"/>
          </a:xfrm>
        </p:spPr>
        <p:txBody>
          <a:bodyPr/>
          <a:lstStyle/>
          <a:p>
            <a:r>
              <a:rPr lang="pt-BR" dirty="0"/>
              <a:t>Contato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781B02-94D2-40EE-9F8B-187345BD4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795"/>
            <a:ext cx="8596668" cy="4647568"/>
          </a:xfrm>
        </p:spPr>
        <p:txBody>
          <a:bodyPr/>
          <a:lstStyle/>
          <a:p>
            <a:r>
              <a:rPr lang="pt-BR" dirty="0"/>
              <a:t>Engenheiro de Software:</a:t>
            </a:r>
          </a:p>
          <a:p>
            <a:pPr lvl="1"/>
            <a:r>
              <a:rPr lang="pt-BR" dirty="0"/>
              <a:t>José Hamilton Martins Leite</a:t>
            </a:r>
          </a:p>
          <a:p>
            <a:pPr marL="457200" lvl="1" indent="0">
              <a:buNone/>
            </a:pPr>
            <a:r>
              <a:rPr lang="pt-BR" dirty="0">
                <a:hlinkClick r:id="rId2"/>
              </a:rPr>
              <a:t>josehamiltonmartinsleite@gmail.com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 algn="ctr">
              <a:buNone/>
            </a:pPr>
            <a:r>
              <a:rPr lang="pt-BR" sz="3600" dirty="0"/>
              <a:t>Muito Obrigado!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58038460-9CA9-4E26-8A0F-1DA5A2E0A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0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94B2D-9EDA-4D62-8FC9-B077C9C2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8414"/>
            <a:ext cx="8596668" cy="987846"/>
          </a:xfrm>
        </p:spPr>
        <p:txBody>
          <a:bodyPr/>
          <a:lstStyle/>
          <a:p>
            <a:r>
              <a:rPr lang="pt-BR" sz="4000" dirty="0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708699-83C2-46AD-B42C-9BCC56D5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599"/>
            <a:ext cx="8596668" cy="4344764"/>
          </a:xfrm>
        </p:spPr>
        <p:txBody>
          <a:bodyPr>
            <a:normAutofit/>
          </a:bodyPr>
          <a:lstStyle/>
          <a:p>
            <a:r>
              <a:rPr lang="pt-BR" sz="2800" dirty="0"/>
              <a:t>Público-alvo;</a:t>
            </a:r>
          </a:p>
          <a:p>
            <a:r>
              <a:rPr lang="pt-BR" sz="2800" dirty="0"/>
              <a:t>Definição de Estética.</a:t>
            </a:r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B37327B6-C090-43BF-9481-CEBF294C2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DB161-BAC6-4E90-A6E9-718D1A74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C1E523-38D4-482C-8397-37072CA11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Forma feita atualmente:</a:t>
            </a:r>
          </a:p>
          <a:p>
            <a:pPr lvl="1"/>
            <a:r>
              <a:rPr lang="pt-BR" sz="2400" dirty="0"/>
              <a:t>Papel e Caneta;</a:t>
            </a:r>
          </a:p>
          <a:p>
            <a:pPr lvl="1"/>
            <a:r>
              <a:rPr lang="pt-BR" sz="2400" dirty="0"/>
              <a:t>WhatsApp.</a:t>
            </a:r>
          </a:p>
          <a:p>
            <a:pPr lvl="1"/>
            <a:endParaRPr lang="pt-BR" sz="2400" dirty="0"/>
          </a:p>
          <a:p>
            <a:r>
              <a:rPr lang="pt-BR" sz="2800" dirty="0"/>
              <a:t>Dificuldades do cliente:</a:t>
            </a:r>
          </a:p>
          <a:p>
            <a:pPr lvl="1"/>
            <a:r>
              <a:rPr lang="pt-BR" sz="2400" dirty="0"/>
              <a:t>Esquecer de anotar;</a:t>
            </a:r>
          </a:p>
          <a:p>
            <a:pPr lvl="1"/>
            <a:r>
              <a:rPr lang="pt-BR" sz="2400" dirty="0"/>
              <a:t>Conflito de horários marcados.</a:t>
            </a:r>
          </a:p>
          <a:p>
            <a:endParaRPr lang="pt-BR" dirty="0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9039C8EF-6AA0-4244-880E-A81FFCF3C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7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8B53E-487F-46AC-AE1B-0625B839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B5583E-AFEF-467C-A40D-E81137AEB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83412" cy="3880773"/>
          </a:xfrm>
        </p:spPr>
        <p:txBody>
          <a:bodyPr>
            <a:normAutofit/>
          </a:bodyPr>
          <a:lstStyle/>
          <a:p>
            <a:r>
              <a:rPr lang="pt-BR" sz="2800" dirty="0"/>
              <a:t>Objetivo:</a:t>
            </a:r>
          </a:p>
          <a:p>
            <a:pPr lvl="1"/>
            <a:r>
              <a:rPr lang="pt-BR" sz="2600" dirty="0"/>
              <a:t>Desenvolver um software para auxiliar no gerenciamento de agenda e controle de avaliações de pacientes de clínicas estéticas, e auxiliar na divulgação dos serviços e produtos oferecidos por essas clínicas.</a:t>
            </a:r>
          </a:p>
          <a:p>
            <a:pPr lvl="1"/>
            <a:endParaRPr lang="pt-BR" sz="2600" dirty="0"/>
          </a:p>
          <a:p>
            <a:r>
              <a:rPr lang="pt-BR" sz="2800" dirty="0"/>
              <a:t>Solução do Problema:</a:t>
            </a:r>
          </a:p>
          <a:p>
            <a:pPr lvl="1"/>
            <a:r>
              <a:rPr lang="pt-BR" sz="2600" dirty="0"/>
              <a:t>Desenvolvimento da aplicação mobile.</a:t>
            </a:r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C1652EE7-9D60-4CC6-9145-B1BCF396E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2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DB161-BAC6-4E90-A6E9-718D1A74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958"/>
          </a:xfrm>
        </p:spPr>
        <p:txBody>
          <a:bodyPr/>
          <a:lstStyle/>
          <a:p>
            <a:r>
              <a:rPr lang="pt-BR" dirty="0"/>
              <a:t>Base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C1E523-38D4-482C-8397-37072CA11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843"/>
            <a:ext cx="8596668" cy="4329520"/>
          </a:xfrm>
        </p:spPr>
        <p:txBody>
          <a:bodyPr/>
          <a:lstStyle/>
          <a:p>
            <a:r>
              <a:rPr lang="pt-BR" sz="2800" dirty="0"/>
              <a:t>Pesquisa de campo</a:t>
            </a:r>
            <a:r>
              <a:rPr lang="pt-BR" sz="2800" dirty="0">
                <a:solidFill>
                  <a:schemeClr val="tx1"/>
                </a:solidFill>
              </a:rPr>
              <a:t>;</a:t>
            </a:r>
          </a:p>
          <a:p>
            <a:r>
              <a:rPr lang="pt-BR" sz="2800" dirty="0"/>
              <a:t>Estudo das ferramentas utilizadas;</a:t>
            </a:r>
          </a:p>
          <a:p>
            <a:r>
              <a:rPr lang="pt-BR" sz="2600" dirty="0"/>
              <a:t>Integração de </a:t>
            </a:r>
            <a:r>
              <a:rPr lang="pt-BR" sz="2600" dirty="0" err="1"/>
              <a:t>API’s</a:t>
            </a:r>
            <a:r>
              <a:rPr lang="pt-BR" sz="2600" dirty="0"/>
              <a:t> ou </a:t>
            </a:r>
            <a:r>
              <a:rPr lang="pt-BR" sz="2600" dirty="0" err="1"/>
              <a:t>microsserviços</a:t>
            </a:r>
            <a:r>
              <a:rPr lang="pt-BR" sz="2600" dirty="0"/>
              <a:t>;</a:t>
            </a:r>
          </a:p>
          <a:p>
            <a:r>
              <a:rPr lang="pt-BR" sz="2600" dirty="0"/>
              <a:t>Modelo de Negócios.</a:t>
            </a:r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80124F95-ABCD-476E-A35A-4B4443E35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0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CD660-0033-48A0-BB19-CF9523AF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861"/>
          </a:xfrm>
        </p:spPr>
        <p:txBody>
          <a:bodyPr>
            <a:noAutofit/>
          </a:bodyPr>
          <a:lstStyle/>
          <a:p>
            <a:r>
              <a:rPr lang="pt-BR" sz="4000" dirty="0"/>
              <a:t>Modelo de Negócios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16C054-61B6-4E77-8E55-65F7CEE2FF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220" y="1644449"/>
            <a:ext cx="8151560" cy="46039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7FAD3FE-137A-4460-801D-436FB2232137}"/>
              </a:ext>
            </a:extLst>
          </p:cNvPr>
          <p:cNvSpPr/>
          <p:nvPr/>
        </p:nvSpPr>
        <p:spPr>
          <a:xfrm>
            <a:off x="5308847" y="1644448"/>
            <a:ext cx="4862933" cy="3069593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183EA52-9E99-4155-8BA2-EF3D77F5D66D}"/>
              </a:ext>
            </a:extLst>
          </p:cNvPr>
          <p:cNvSpPr/>
          <p:nvPr/>
        </p:nvSpPr>
        <p:spPr>
          <a:xfrm>
            <a:off x="6096000" y="4714043"/>
            <a:ext cx="4075780" cy="1534356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AC8845F-3A46-4B3C-9B34-70B4D6A3979A}"/>
              </a:ext>
            </a:extLst>
          </p:cNvPr>
          <p:cNvSpPr/>
          <p:nvPr/>
        </p:nvSpPr>
        <p:spPr>
          <a:xfrm>
            <a:off x="2027618" y="4714041"/>
            <a:ext cx="4075780" cy="1534356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A9E7CE7-16A5-48F3-A5F2-4FA0109EDE60}"/>
              </a:ext>
            </a:extLst>
          </p:cNvPr>
          <p:cNvSpPr/>
          <p:nvPr/>
        </p:nvSpPr>
        <p:spPr>
          <a:xfrm>
            <a:off x="2027618" y="1644888"/>
            <a:ext cx="3281229" cy="3069149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43FAB259-0B1A-4E01-9A74-090C659C3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3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10AAB-A701-47B9-AD45-5DCB301F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Ferramentas e Metodologias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8CBCA-57C4-49EB-95DA-8D130EA8E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535"/>
            <a:ext cx="8596668" cy="4233827"/>
          </a:xfrm>
        </p:spPr>
        <p:txBody>
          <a:bodyPr>
            <a:normAutofit lnSpcReduction="10000"/>
          </a:bodyPr>
          <a:lstStyle/>
          <a:p>
            <a:r>
              <a:rPr lang="pt-BR" sz="2800" dirty="0" err="1"/>
              <a:t>React</a:t>
            </a:r>
            <a:r>
              <a:rPr lang="pt-BR" sz="2800" dirty="0"/>
              <a:t> </a:t>
            </a:r>
            <a:r>
              <a:rPr lang="pt-BR" sz="2800" dirty="0" err="1"/>
              <a:t>Native</a:t>
            </a:r>
            <a:r>
              <a:rPr lang="pt-BR" sz="2800" dirty="0"/>
              <a:t>:</a:t>
            </a:r>
          </a:p>
          <a:p>
            <a:pPr lvl="1"/>
            <a:r>
              <a:rPr lang="pt-BR" sz="2400" dirty="0"/>
              <a:t>Facebook, Facebook </a:t>
            </a:r>
            <a:r>
              <a:rPr lang="pt-BR" sz="2400" dirty="0" err="1"/>
              <a:t>Ads</a:t>
            </a:r>
            <a:r>
              <a:rPr lang="pt-BR" sz="2400" dirty="0"/>
              <a:t>, </a:t>
            </a:r>
            <a:r>
              <a:rPr lang="pt-BR" sz="2400" dirty="0" err="1"/>
              <a:t>WalMart</a:t>
            </a:r>
            <a:r>
              <a:rPr lang="pt-BR" sz="2400" dirty="0"/>
              <a:t> e </a:t>
            </a:r>
            <a:r>
              <a:rPr lang="pt-BR" sz="2400" dirty="0" err="1"/>
              <a:t>Wix</a:t>
            </a:r>
            <a:r>
              <a:rPr lang="pt-BR" sz="2400" dirty="0"/>
              <a:t>.</a:t>
            </a:r>
          </a:p>
          <a:p>
            <a:r>
              <a:rPr lang="pt-BR" sz="2800" dirty="0"/>
              <a:t>Android;</a:t>
            </a:r>
          </a:p>
          <a:p>
            <a:r>
              <a:rPr lang="pt-BR" sz="2800" dirty="0"/>
              <a:t>Metodologia Ágil:</a:t>
            </a:r>
          </a:p>
          <a:p>
            <a:pPr lvl="1"/>
            <a:r>
              <a:rPr lang="pt-BR" sz="2400" dirty="0"/>
              <a:t>Scrum e </a:t>
            </a:r>
            <a:r>
              <a:rPr lang="pt-BR" sz="2400" dirty="0" err="1"/>
              <a:t>Kanban</a:t>
            </a:r>
            <a:r>
              <a:rPr lang="pt-BR" sz="2400" dirty="0"/>
              <a:t>.</a:t>
            </a:r>
            <a:endParaRPr lang="pt-BR" sz="2600" dirty="0"/>
          </a:p>
          <a:p>
            <a:r>
              <a:rPr lang="pt-BR" sz="2800" dirty="0"/>
              <a:t>WEB Services REST;</a:t>
            </a:r>
          </a:p>
          <a:p>
            <a:r>
              <a:rPr lang="pt-BR" sz="2800" dirty="0"/>
              <a:t>Spring Framework;</a:t>
            </a:r>
          </a:p>
          <a:p>
            <a:r>
              <a:rPr lang="pt-BR" sz="2800" dirty="0"/>
              <a:t>MySQL.</a:t>
            </a:r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86FEDF64-B148-49F8-AC99-F6E2AD358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4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CDC5D-F96D-4760-B0A4-F8580C54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674"/>
          </a:xfrm>
        </p:spPr>
        <p:txBody>
          <a:bodyPr/>
          <a:lstStyle/>
          <a:p>
            <a:r>
              <a:rPr lang="pt-BR" dirty="0"/>
              <a:t>Requisitos Funcionais e de Qualidade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4BFF4A0-4B35-4CAA-8C8B-8489839A8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42" y="1824075"/>
            <a:ext cx="9742573" cy="3880773"/>
          </a:xfrm>
        </p:spPr>
        <p:txBody>
          <a:bodyPr numCol="2">
            <a:normAutofit fontScale="92500" lnSpcReduction="10000"/>
          </a:bodyPr>
          <a:lstStyle/>
          <a:p>
            <a:r>
              <a:rPr lang="pt-BR" sz="3300" dirty="0"/>
              <a:t>Requisitos Funcionais:</a:t>
            </a:r>
          </a:p>
          <a:p>
            <a:pPr lvl="1"/>
            <a:endParaRPr lang="pt-BR" sz="2600" dirty="0"/>
          </a:p>
          <a:p>
            <a:pPr lvl="1"/>
            <a:r>
              <a:rPr lang="pt-BR" sz="2600" dirty="0"/>
              <a:t>[RF 01] – Gerenciar empresa;</a:t>
            </a:r>
          </a:p>
          <a:p>
            <a:pPr lvl="1"/>
            <a:r>
              <a:rPr lang="pt-BR" sz="2600" dirty="0"/>
              <a:t>[RF 02] - Gerenciar usuários;</a:t>
            </a:r>
          </a:p>
          <a:p>
            <a:pPr lvl="1"/>
            <a:r>
              <a:rPr lang="pt-BR" sz="2600" dirty="0"/>
              <a:t>[RF 06] – Gerenciar avaliações;</a:t>
            </a:r>
          </a:p>
          <a:p>
            <a:pPr lvl="1"/>
            <a:r>
              <a:rPr lang="pt-BR" sz="2600" dirty="0"/>
              <a:t>[RF 07] – Agendar Horários.</a:t>
            </a:r>
          </a:p>
          <a:p>
            <a:pPr marL="0" indent="0">
              <a:buNone/>
            </a:pPr>
            <a:endParaRPr lang="pt-BR" sz="3300" dirty="0"/>
          </a:p>
          <a:p>
            <a:r>
              <a:rPr lang="pt-BR" sz="3300" dirty="0"/>
              <a:t>Requisitos de Qualidade:</a:t>
            </a:r>
          </a:p>
          <a:p>
            <a:endParaRPr lang="pt-BR" sz="3300" dirty="0"/>
          </a:p>
          <a:p>
            <a:pPr lvl="1"/>
            <a:r>
              <a:rPr lang="pt-BR" sz="2600" dirty="0"/>
              <a:t>[RQ 01] – Excluir dados apenas se não estiverem sendo utilizados;</a:t>
            </a:r>
          </a:p>
          <a:p>
            <a:pPr lvl="1"/>
            <a:r>
              <a:rPr lang="pt-BR" sz="2600" dirty="0"/>
              <a:t>[RQ 02] – Segurança;</a:t>
            </a:r>
          </a:p>
          <a:p>
            <a:pPr lvl="1"/>
            <a:r>
              <a:rPr lang="pt-BR" sz="2600" dirty="0"/>
              <a:t>[RQ 03] – Usabilidade.</a:t>
            </a:r>
          </a:p>
          <a:p>
            <a:endParaRPr lang="pt-BR" dirty="0"/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05BAE326-93D4-4830-86BD-3E9CBDA29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68" y="0"/>
            <a:ext cx="2212532" cy="10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56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420</TotalTime>
  <Words>619</Words>
  <Application>Microsoft Office PowerPoint</Application>
  <PresentationFormat>Widescreen</PresentationFormat>
  <Paragraphs>127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Times New Roman</vt:lpstr>
      <vt:lpstr>Trebuchet MS</vt:lpstr>
      <vt:lpstr>Wingdings 3</vt:lpstr>
      <vt:lpstr>Facetado</vt:lpstr>
      <vt:lpstr>APP MarqFacil</vt:lpstr>
      <vt:lpstr>Conteúdo</vt:lpstr>
      <vt:lpstr>Introdução</vt:lpstr>
      <vt:lpstr>Introdução</vt:lpstr>
      <vt:lpstr>Introdução</vt:lpstr>
      <vt:lpstr>Base do Projeto</vt:lpstr>
      <vt:lpstr>Modelo de Negócios</vt:lpstr>
      <vt:lpstr>Ferramentas e Metodologias</vt:lpstr>
      <vt:lpstr>Requisitos Funcionais e de Qualidade</vt:lpstr>
      <vt:lpstr>Diagrama de Caso de Uso</vt:lpstr>
      <vt:lpstr>Modelo Relacional</vt:lpstr>
      <vt:lpstr>Aplicativo Gerencial</vt:lpstr>
      <vt:lpstr>Aplicativo MarqFacil</vt:lpstr>
      <vt:lpstr>Aplicativo MarqFacil</vt:lpstr>
      <vt:lpstr>Aplicativo MarqFacil</vt:lpstr>
      <vt:lpstr>Aplicativo MarqFacil</vt:lpstr>
      <vt:lpstr>Aplicativo MarqFacil</vt:lpstr>
      <vt:lpstr>Aplicativo MarqFacil</vt:lpstr>
      <vt:lpstr>Aplicativo MarqFacil</vt:lpstr>
      <vt:lpstr>Aplicativo MarqFacil</vt:lpstr>
      <vt:lpstr>Aplicativo MarqFacil</vt:lpstr>
      <vt:lpstr>Implementação das Aplicações</vt:lpstr>
      <vt:lpstr>Conclusão</vt:lpstr>
      <vt:lpstr>Referências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HAMILTON MARTINS LEITE</dc:creator>
  <cp:lastModifiedBy>JOSE HAMILTON MARTINS LEITE</cp:lastModifiedBy>
  <cp:revision>2</cp:revision>
  <dcterms:created xsi:type="dcterms:W3CDTF">2020-08-28T00:35:14Z</dcterms:created>
  <dcterms:modified xsi:type="dcterms:W3CDTF">2020-09-23T23:56:56Z</dcterms:modified>
</cp:coreProperties>
</file>