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fntdata" ContentType="application/x-fontdata"/>
  <Default Extension="docx" ContentType="application/vnd.openxmlformats-officedocument.wordprocessingml.document"/>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1" r:id="rId1"/>
    <p:sldMasterId id="2147483713" r:id="rId2"/>
  </p:sldMasterIdLst>
  <p:notesMasterIdLst>
    <p:notesMasterId r:id="rId29"/>
  </p:notesMasterIdLst>
  <p:handoutMasterIdLst>
    <p:handoutMasterId r:id="rId30"/>
  </p:handoutMasterIdLst>
  <p:sldIdLst>
    <p:sldId id="256" r:id="rId3"/>
    <p:sldId id="281" r:id="rId4"/>
    <p:sldId id="257" r:id="rId5"/>
    <p:sldId id="258" r:id="rId6"/>
    <p:sldId id="266" r:id="rId7"/>
    <p:sldId id="267" r:id="rId8"/>
    <p:sldId id="280" r:id="rId9"/>
    <p:sldId id="269" r:id="rId10"/>
    <p:sldId id="274" r:id="rId11"/>
    <p:sldId id="277" r:id="rId12"/>
    <p:sldId id="273" r:id="rId13"/>
    <p:sldId id="259" r:id="rId14"/>
    <p:sldId id="271" r:id="rId15"/>
    <p:sldId id="270" r:id="rId16"/>
    <p:sldId id="279" r:id="rId17"/>
    <p:sldId id="276" r:id="rId18"/>
    <p:sldId id="278" r:id="rId19"/>
    <p:sldId id="265" r:id="rId20"/>
    <p:sldId id="275" r:id="rId21"/>
    <p:sldId id="260" r:id="rId22"/>
    <p:sldId id="261" r:id="rId23"/>
    <p:sldId id="262" r:id="rId24"/>
    <p:sldId id="272" r:id="rId25"/>
    <p:sldId id="263" r:id="rId26"/>
    <p:sldId id="264" r:id="rId27"/>
    <p:sldId id="268" r:id="rId28"/>
  </p:sldIdLst>
  <p:sldSz cx="9144000" cy="5143500" type="screen16x9"/>
  <p:notesSz cx="6881813" cy="9661525"/>
  <p:embeddedFontLst>
    <p:embeddedFont>
      <p:font typeface="Cabin" panose="020B0604020202020204" charset="0"/>
      <p:regular r:id="rId31"/>
      <p:bold r:id="rId32"/>
      <p:italic r:id="rId33"/>
      <p:boldItalic r:id="rId34"/>
    </p:embeddedFont>
    <p:embeddedFont>
      <p:font typeface="Calibri Light" panose="020F0302020204030204" pitchFamily="34" charset="0"/>
      <p:regular r:id="rId35"/>
      <p:italic r:id="rId36"/>
    </p:embeddedFont>
    <p:embeddedFont>
      <p:font typeface="Calibri" panose="020F0502020204030204" pitchFamily="34" charset="0"/>
      <p:regular r:id="rId37"/>
      <p:bold r:id="rId38"/>
      <p:italic r:id="rId39"/>
      <p:boldItalic r:id="rId40"/>
    </p:embeddedFont>
    <p:embeddedFont>
      <p:font typeface="Domine" panose="020B0604020202020204" charset="0"/>
      <p:regular r:id="rId41"/>
      <p:bold r:id="rId42"/>
    </p:embeddedFont>
    <p:embeddedFont>
      <p:font typeface="Wingdings 2" panose="05020102010507070707" pitchFamily="18" charset="2"/>
      <p:regular r:id="rId4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90" d="100"/>
          <a:sy n="90" d="100"/>
        </p:scale>
        <p:origin x="816" y="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font" Target="fonts/font9.fntdata"/><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font" Target="fonts/font4.fntdata"/><Relationship Id="rId42" Type="http://schemas.openxmlformats.org/officeDocument/2006/relationships/font" Target="fonts/font12.fntdata"/><Relationship Id="rId47"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font" Target="fonts/font3.fntdata"/><Relationship Id="rId38" Type="http://schemas.openxmlformats.org/officeDocument/2006/relationships/font" Target="fonts/font8.fntdata"/><Relationship Id="rId46"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notesMaster" Target="notesMasters/notesMaster1.xml"/><Relationship Id="rId41"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font" Target="fonts/font2.fntdata"/><Relationship Id="rId37" Type="http://schemas.openxmlformats.org/officeDocument/2006/relationships/font" Target="fonts/font7.fntdata"/><Relationship Id="rId40" Type="http://schemas.openxmlformats.org/officeDocument/2006/relationships/font" Target="fonts/font10.fntdata"/><Relationship Id="rId45"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font" Target="fonts/font6.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1.fntdata"/><Relationship Id="rId44"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handoutMaster" Target="handoutMasters/handoutMaster1.xml"/><Relationship Id="rId35" Type="http://schemas.openxmlformats.org/officeDocument/2006/relationships/font" Target="fonts/font5.fntdata"/><Relationship Id="rId43" Type="http://schemas.openxmlformats.org/officeDocument/2006/relationships/font" Target="fonts/font13.fntdata"/></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82119" cy="484754"/>
          </a:xfrm>
          <a:prstGeom prst="rect">
            <a:avLst/>
          </a:prstGeom>
        </p:spPr>
        <p:txBody>
          <a:bodyPr vert="horz" lIns="94531" tIns="47265" rIns="94531" bIns="47265" rtlCol="0"/>
          <a:lstStyle>
            <a:lvl1pPr algn="l">
              <a:defRPr sz="1200"/>
            </a:lvl1pPr>
          </a:lstStyle>
          <a:p>
            <a:endParaRPr lang="pt-BR"/>
          </a:p>
        </p:txBody>
      </p:sp>
      <p:sp>
        <p:nvSpPr>
          <p:cNvPr id="3" name="Espaço Reservado para Data 2"/>
          <p:cNvSpPr>
            <a:spLocks noGrp="1"/>
          </p:cNvSpPr>
          <p:nvPr>
            <p:ph type="dt" sz="quarter" idx="1"/>
          </p:nvPr>
        </p:nvSpPr>
        <p:spPr>
          <a:xfrm>
            <a:off x="3898102" y="0"/>
            <a:ext cx="2982119" cy="484754"/>
          </a:xfrm>
          <a:prstGeom prst="rect">
            <a:avLst/>
          </a:prstGeom>
        </p:spPr>
        <p:txBody>
          <a:bodyPr vert="horz" lIns="94531" tIns="47265" rIns="94531" bIns="47265" rtlCol="0"/>
          <a:lstStyle>
            <a:lvl1pPr algn="r">
              <a:defRPr sz="1200"/>
            </a:lvl1pPr>
          </a:lstStyle>
          <a:p>
            <a:fld id="{30A8759E-A468-434E-8258-43A9E75892E0}" type="datetimeFigureOut">
              <a:rPr lang="pt-BR" smtClean="0"/>
              <a:t>02/09/2016</a:t>
            </a:fld>
            <a:endParaRPr lang="pt-BR"/>
          </a:p>
        </p:txBody>
      </p:sp>
      <p:sp>
        <p:nvSpPr>
          <p:cNvPr id="4" name="Espaço Reservado para Rodapé 3"/>
          <p:cNvSpPr>
            <a:spLocks noGrp="1"/>
          </p:cNvSpPr>
          <p:nvPr>
            <p:ph type="ftr" sz="quarter" idx="2"/>
          </p:nvPr>
        </p:nvSpPr>
        <p:spPr>
          <a:xfrm>
            <a:off x="0" y="9176772"/>
            <a:ext cx="2982119" cy="484753"/>
          </a:xfrm>
          <a:prstGeom prst="rect">
            <a:avLst/>
          </a:prstGeom>
        </p:spPr>
        <p:txBody>
          <a:bodyPr vert="horz" lIns="94531" tIns="47265" rIns="94531" bIns="47265" rtlCol="0" anchor="b"/>
          <a:lstStyle>
            <a:lvl1pPr algn="l">
              <a:defRPr sz="1200"/>
            </a:lvl1pPr>
          </a:lstStyle>
          <a:p>
            <a:endParaRPr lang="pt-BR"/>
          </a:p>
        </p:txBody>
      </p:sp>
      <p:sp>
        <p:nvSpPr>
          <p:cNvPr id="5" name="Espaço Reservado para Número de Slide 4"/>
          <p:cNvSpPr>
            <a:spLocks noGrp="1"/>
          </p:cNvSpPr>
          <p:nvPr>
            <p:ph type="sldNum" sz="quarter" idx="3"/>
          </p:nvPr>
        </p:nvSpPr>
        <p:spPr>
          <a:xfrm>
            <a:off x="3898102" y="9176772"/>
            <a:ext cx="2982119" cy="484753"/>
          </a:xfrm>
          <a:prstGeom prst="rect">
            <a:avLst/>
          </a:prstGeom>
        </p:spPr>
        <p:txBody>
          <a:bodyPr vert="horz" lIns="94531" tIns="47265" rIns="94531" bIns="47265" rtlCol="0" anchor="b"/>
          <a:lstStyle>
            <a:lvl1pPr algn="r">
              <a:defRPr sz="1200"/>
            </a:lvl1pPr>
          </a:lstStyle>
          <a:p>
            <a:fld id="{3D174CF5-75D3-413B-B5E1-9503CB60821F}" type="slidenum">
              <a:rPr lang="pt-BR" smtClean="0"/>
              <a:t>‹nº›</a:t>
            </a:fld>
            <a:endParaRPr lang="pt-BR"/>
          </a:p>
        </p:txBody>
      </p:sp>
    </p:spTree>
    <p:extLst>
      <p:ext uri="{BB962C8B-B14F-4D97-AF65-F5344CB8AC3E}">
        <p14:creationId xmlns:p14="http://schemas.microsoft.com/office/powerpoint/2010/main" val="21608719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220663" y="723900"/>
            <a:ext cx="6440487" cy="3624263"/>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8182" y="4589225"/>
            <a:ext cx="5505450" cy="4347686"/>
          </a:xfrm>
          <a:prstGeom prst="rect">
            <a:avLst/>
          </a:prstGeom>
          <a:noFill/>
          <a:ln>
            <a:noFill/>
          </a:ln>
        </p:spPr>
        <p:txBody>
          <a:bodyPr lIns="94515" tIns="94515" rIns="94515" bIns="9451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1477497881"/>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Shape 106"/>
          <p:cNvSpPr>
            <a:spLocks noGrp="1" noRot="1" noChangeAspect="1"/>
          </p:cNvSpPr>
          <p:nvPr>
            <p:ph type="sldImg" idx="2"/>
          </p:nvPr>
        </p:nvSpPr>
        <p:spPr>
          <a:xfrm>
            <a:off x="220663" y="723900"/>
            <a:ext cx="6440487" cy="3624263"/>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7" name="Shape 107"/>
          <p:cNvSpPr txBox="1">
            <a:spLocks noGrp="1"/>
          </p:cNvSpPr>
          <p:nvPr>
            <p:ph type="body" idx="1"/>
          </p:nvPr>
        </p:nvSpPr>
        <p:spPr>
          <a:xfrm>
            <a:off x="688182" y="4589225"/>
            <a:ext cx="5505450" cy="4347686"/>
          </a:xfrm>
          <a:prstGeom prst="rect">
            <a:avLst/>
          </a:prstGeom>
        </p:spPr>
        <p:txBody>
          <a:bodyPr lIns="94515" tIns="94515" rIns="94515" bIns="94515" anchor="t" anchorCtr="0">
            <a:noAutofit/>
          </a:bodyPr>
          <a:lstStyle/>
          <a:p>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Shape 129"/>
          <p:cNvSpPr>
            <a:spLocks noGrp="1" noRot="1" noChangeAspect="1"/>
          </p:cNvSpPr>
          <p:nvPr>
            <p:ph type="sldImg" idx="2"/>
          </p:nvPr>
        </p:nvSpPr>
        <p:spPr>
          <a:xfrm>
            <a:off x="220663" y="723900"/>
            <a:ext cx="6440487" cy="3624263"/>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0" name="Shape 130"/>
          <p:cNvSpPr txBox="1">
            <a:spLocks noGrp="1"/>
          </p:cNvSpPr>
          <p:nvPr>
            <p:ph type="body" idx="1"/>
          </p:nvPr>
        </p:nvSpPr>
        <p:spPr>
          <a:xfrm>
            <a:off x="688182" y="4589225"/>
            <a:ext cx="5505450" cy="4347686"/>
          </a:xfrm>
          <a:prstGeom prst="rect">
            <a:avLst/>
          </a:prstGeom>
        </p:spPr>
        <p:txBody>
          <a:bodyPr lIns="94515" tIns="94515" rIns="94515" bIns="94515" anchor="t" anchorCtr="0">
            <a:noAutofit/>
          </a:bodyPr>
          <a:lstStyle/>
          <a:p>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Tree>
    <p:extLst>
      <p:ext uri="{BB962C8B-B14F-4D97-AF65-F5344CB8AC3E}">
        <p14:creationId xmlns:p14="http://schemas.microsoft.com/office/powerpoint/2010/main" val="785163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Tree>
    <p:extLst>
      <p:ext uri="{BB962C8B-B14F-4D97-AF65-F5344CB8AC3E}">
        <p14:creationId xmlns:p14="http://schemas.microsoft.com/office/powerpoint/2010/main" val="18387036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Tree>
    <p:extLst>
      <p:ext uri="{BB962C8B-B14F-4D97-AF65-F5344CB8AC3E}">
        <p14:creationId xmlns:p14="http://schemas.microsoft.com/office/powerpoint/2010/main" val="7725990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Tree>
    <p:extLst>
      <p:ext uri="{BB962C8B-B14F-4D97-AF65-F5344CB8AC3E}">
        <p14:creationId xmlns:p14="http://schemas.microsoft.com/office/powerpoint/2010/main" val="18604062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220663" y="723900"/>
            <a:ext cx="6440487" cy="3624263"/>
          </a:xfrm>
        </p:spPr>
      </p:sp>
      <p:sp>
        <p:nvSpPr>
          <p:cNvPr id="3" name="Espaço Reservado para Anotações 2"/>
          <p:cNvSpPr>
            <a:spLocks noGrp="1"/>
          </p:cNvSpPr>
          <p:nvPr>
            <p:ph type="body" idx="1"/>
          </p:nvPr>
        </p:nvSpPr>
        <p:spPr/>
        <p:txBody>
          <a:bodyPr/>
          <a:lstStyle/>
          <a:p>
            <a:endParaRPr lang="pt-BR" dirty="0"/>
          </a:p>
        </p:txBody>
      </p:sp>
    </p:spTree>
    <p:extLst>
      <p:ext uri="{BB962C8B-B14F-4D97-AF65-F5344CB8AC3E}">
        <p14:creationId xmlns:p14="http://schemas.microsoft.com/office/powerpoint/2010/main" val="30889479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Tree>
    <p:extLst>
      <p:ext uri="{BB962C8B-B14F-4D97-AF65-F5344CB8AC3E}">
        <p14:creationId xmlns:p14="http://schemas.microsoft.com/office/powerpoint/2010/main" val="16399825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Shape 136"/>
          <p:cNvSpPr>
            <a:spLocks noGrp="1" noRot="1" noChangeAspect="1"/>
          </p:cNvSpPr>
          <p:nvPr>
            <p:ph type="sldImg" idx="2"/>
          </p:nvPr>
        </p:nvSpPr>
        <p:spPr>
          <a:xfrm>
            <a:off x="220663" y="723900"/>
            <a:ext cx="6440487" cy="3624263"/>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7" name="Shape 137"/>
          <p:cNvSpPr txBox="1">
            <a:spLocks noGrp="1"/>
          </p:cNvSpPr>
          <p:nvPr>
            <p:ph type="body" idx="1"/>
          </p:nvPr>
        </p:nvSpPr>
        <p:spPr>
          <a:xfrm>
            <a:off x="688182" y="4589225"/>
            <a:ext cx="5505450" cy="4347686"/>
          </a:xfrm>
          <a:prstGeom prst="rect">
            <a:avLst/>
          </a:prstGeom>
        </p:spPr>
        <p:txBody>
          <a:bodyPr lIns="94515" tIns="94515" rIns="94515" bIns="94515" anchor="t" anchorCtr="0">
            <a:noAutofit/>
          </a:bodyPr>
          <a:lstStyle/>
          <a:p>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Shape 144"/>
          <p:cNvSpPr>
            <a:spLocks noGrp="1" noRot="1" noChangeAspect="1"/>
          </p:cNvSpPr>
          <p:nvPr>
            <p:ph type="sldImg" idx="2"/>
          </p:nvPr>
        </p:nvSpPr>
        <p:spPr>
          <a:xfrm>
            <a:off x="220663" y="723900"/>
            <a:ext cx="6440487" cy="3624263"/>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5" name="Shape 145"/>
          <p:cNvSpPr txBox="1">
            <a:spLocks noGrp="1"/>
          </p:cNvSpPr>
          <p:nvPr>
            <p:ph type="body" idx="1"/>
          </p:nvPr>
        </p:nvSpPr>
        <p:spPr>
          <a:xfrm>
            <a:off x="688182" y="4589225"/>
            <a:ext cx="5505450" cy="4347686"/>
          </a:xfrm>
          <a:prstGeom prst="rect">
            <a:avLst/>
          </a:prstGeom>
        </p:spPr>
        <p:txBody>
          <a:bodyPr lIns="94515" tIns="94515" rIns="94515" bIns="94515" anchor="t" anchorCtr="0">
            <a:noAutofit/>
          </a:bodyPr>
          <a:lstStyle/>
          <a:p>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Shape 152"/>
          <p:cNvSpPr>
            <a:spLocks noGrp="1" noRot="1" noChangeAspect="1"/>
          </p:cNvSpPr>
          <p:nvPr>
            <p:ph type="sldImg" idx="2"/>
          </p:nvPr>
        </p:nvSpPr>
        <p:spPr>
          <a:xfrm>
            <a:off x="220663" y="723900"/>
            <a:ext cx="6440487" cy="3624263"/>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3" name="Shape 153"/>
          <p:cNvSpPr txBox="1">
            <a:spLocks noGrp="1"/>
          </p:cNvSpPr>
          <p:nvPr>
            <p:ph type="body" idx="1"/>
          </p:nvPr>
        </p:nvSpPr>
        <p:spPr>
          <a:xfrm>
            <a:off x="688182" y="4589225"/>
            <a:ext cx="5505450" cy="4347686"/>
          </a:xfrm>
          <a:prstGeom prst="rect">
            <a:avLst/>
          </a:prstGeom>
        </p:spPr>
        <p:txBody>
          <a:bodyPr lIns="94515" tIns="94515" rIns="94515" bIns="94515" anchor="t" anchorCtr="0">
            <a:noAutofit/>
          </a:bodyPr>
          <a:lstStyle/>
          <a:p>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Shape 115"/>
          <p:cNvSpPr>
            <a:spLocks noGrp="1" noRot="1" noChangeAspect="1"/>
          </p:cNvSpPr>
          <p:nvPr>
            <p:ph type="sldImg" idx="2"/>
          </p:nvPr>
        </p:nvSpPr>
        <p:spPr>
          <a:xfrm>
            <a:off x="220663" y="723900"/>
            <a:ext cx="6440487" cy="3624263"/>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6" name="Shape 116"/>
          <p:cNvSpPr txBox="1">
            <a:spLocks noGrp="1"/>
          </p:cNvSpPr>
          <p:nvPr>
            <p:ph type="body" idx="1"/>
          </p:nvPr>
        </p:nvSpPr>
        <p:spPr>
          <a:xfrm>
            <a:off x="688182" y="4589225"/>
            <a:ext cx="5505450" cy="4347686"/>
          </a:xfrm>
          <a:prstGeom prst="rect">
            <a:avLst/>
          </a:prstGeom>
        </p:spPr>
        <p:txBody>
          <a:bodyPr lIns="94515" tIns="94515" rIns="94515" bIns="94515" anchor="t" anchorCtr="0">
            <a:noAutofit/>
          </a:bodyPr>
          <a:lstStyle/>
          <a:p>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Tree>
    <p:extLst>
      <p:ext uri="{BB962C8B-B14F-4D97-AF65-F5344CB8AC3E}">
        <p14:creationId xmlns:p14="http://schemas.microsoft.com/office/powerpoint/2010/main" val="200990425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Shape 160"/>
          <p:cNvSpPr>
            <a:spLocks noGrp="1" noRot="1" noChangeAspect="1"/>
          </p:cNvSpPr>
          <p:nvPr>
            <p:ph type="sldImg" idx="2"/>
          </p:nvPr>
        </p:nvSpPr>
        <p:spPr>
          <a:xfrm>
            <a:off x="220663" y="723900"/>
            <a:ext cx="6440487" cy="3624263"/>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1" name="Shape 161"/>
          <p:cNvSpPr txBox="1">
            <a:spLocks noGrp="1"/>
          </p:cNvSpPr>
          <p:nvPr>
            <p:ph type="body" idx="1"/>
          </p:nvPr>
        </p:nvSpPr>
        <p:spPr>
          <a:xfrm>
            <a:off x="688182" y="4589225"/>
            <a:ext cx="5505450" cy="4347686"/>
          </a:xfrm>
          <a:prstGeom prst="rect">
            <a:avLst/>
          </a:prstGeom>
        </p:spPr>
        <p:txBody>
          <a:bodyPr lIns="94515" tIns="94515" rIns="94515" bIns="94515" anchor="t" anchorCtr="0">
            <a:noAutofit/>
          </a:bodyPr>
          <a:lstStyle/>
          <a:p>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Shape 167"/>
          <p:cNvSpPr>
            <a:spLocks noGrp="1" noRot="1" noChangeAspect="1"/>
          </p:cNvSpPr>
          <p:nvPr>
            <p:ph type="sldImg" idx="2"/>
          </p:nvPr>
        </p:nvSpPr>
        <p:spPr>
          <a:xfrm>
            <a:off x="220663" y="723900"/>
            <a:ext cx="6440487" cy="3624263"/>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8" name="Shape 168"/>
          <p:cNvSpPr txBox="1">
            <a:spLocks noGrp="1"/>
          </p:cNvSpPr>
          <p:nvPr>
            <p:ph type="body" idx="1"/>
          </p:nvPr>
        </p:nvSpPr>
        <p:spPr>
          <a:xfrm>
            <a:off x="688182" y="4589225"/>
            <a:ext cx="5505450" cy="4347686"/>
          </a:xfrm>
          <a:prstGeom prst="rect">
            <a:avLst/>
          </a:prstGeom>
        </p:spPr>
        <p:txBody>
          <a:bodyPr lIns="94515" tIns="94515" rIns="94515" bIns="94515" anchor="t" anchorCtr="0">
            <a:noAutofit/>
          </a:bodyPr>
          <a:lstStyle/>
          <a:p>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Tree>
    <p:extLst>
      <p:ext uri="{BB962C8B-B14F-4D97-AF65-F5344CB8AC3E}">
        <p14:creationId xmlns:p14="http://schemas.microsoft.com/office/powerpoint/2010/main" val="2900249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Shape 122"/>
          <p:cNvSpPr>
            <a:spLocks noGrp="1" noRot="1" noChangeAspect="1"/>
          </p:cNvSpPr>
          <p:nvPr>
            <p:ph type="sldImg" idx="2"/>
          </p:nvPr>
        </p:nvSpPr>
        <p:spPr>
          <a:xfrm>
            <a:off x="220663" y="723900"/>
            <a:ext cx="6440487" cy="3624263"/>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3" name="Shape 123"/>
          <p:cNvSpPr txBox="1">
            <a:spLocks noGrp="1"/>
          </p:cNvSpPr>
          <p:nvPr>
            <p:ph type="body" idx="1"/>
          </p:nvPr>
        </p:nvSpPr>
        <p:spPr>
          <a:xfrm>
            <a:off x="688182" y="4589225"/>
            <a:ext cx="5505450" cy="4347686"/>
          </a:xfrm>
          <a:prstGeom prst="rect">
            <a:avLst/>
          </a:prstGeom>
        </p:spPr>
        <p:txBody>
          <a:bodyPr lIns="94515" tIns="94515" rIns="94515" bIns="94515" anchor="t" anchorCtr="0">
            <a:noAutofit/>
          </a:bodyPr>
          <a:lstStyle/>
          <a:p>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Tree>
    <p:extLst>
      <p:ext uri="{BB962C8B-B14F-4D97-AF65-F5344CB8AC3E}">
        <p14:creationId xmlns:p14="http://schemas.microsoft.com/office/powerpoint/2010/main" val="36875236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Tree>
    <p:extLst>
      <p:ext uri="{BB962C8B-B14F-4D97-AF65-F5344CB8AC3E}">
        <p14:creationId xmlns:p14="http://schemas.microsoft.com/office/powerpoint/2010/main" val="8075210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Tree>
    <p:extLst>
      <p:ext uri="{BB962C8B-B14F-4D97-AF65-F5344CB8AC3E}">
        <p14:creationId xmlns:p14="http://schemas.microsoft.com/office/powerpoint/2010/main" val="1956701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Tree>
    <p:extLst>
      <p:ext uri="{BB962C8B-B14F-4D97-AF65-F5344CB8AC3E}">
        <p14:creationId xmlns:p14="http://schemas.microsoft.com/office/powerpoint/2010/main" val="5687227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Tree>
    <p:extLst>
      <p:ext uri="{BB962C8B-B14F-4D97-AF65-F5344CB8AC3E}">
        <p14:creationId xmlns:p14="http://schemas.microsoft.com/office/powerpoint/2010/main" val="17210551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Tree>
    <p:extLst>
      <p:ext uri="{BB962C8B-B14F-4D97-AF65-F5344CB8AC3E}">
        <p14:creationId xmlns:p14="http://schemas.microsoft.com/office/powerpoint/2010/main" val="8646373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3398"/>
            <a:ext cx="6858000" cy="1790700"/>
          </a:xfrm>
        </p:spPr>
        <p:txBody>
          <a:bodyPr anchor="b">
            <a:normAutofit/>
          </a:bodyPr>
          <a:lstStyle>
            <a:lvl1pPr algn="ctr">
              <a:defRPr sz="4500"/>
            </a:lvl1pPr>
          </a:lstStyle>
          <a:p>
            <a:r>
              <a:rPr lang="pt-BR"/>
              <a:t>Clique para editar o título mestre</a:t>
            </a:r>
            <a:endParaRPr lang="en-US" dirty="0"/>
          </a:p>
        </p:txBody>
      </p:sp>
      <p:sp>
        <p:nvSpPr>
          <p:cNvPr id="3" name="Subtitle 2"/>
          <p:cNvSpPr>
            <a:spLocks noGrp="1"/>
          </p:cNvSpPr>
          <p:nvPr>
            <p:ph type="subTitle" idx="1"/>
          </p:nvPr>
        </p:nvSpPr>
        <p:spPr>
          <a:xfrm>
            <a:off x="1143000" y="2701528"/>
            <a:ext cx="6858000" cy="1241822"/>
          </a:xfrm>
        </p:spPr>
        <p:txBody>
          <a:bodyPr>
            <a:normAutofit/>
          </a:bodyPr>
          <a:lstStyle>
            <a:lvl1pPr marL="0" indent="0" algn="ctr">
              <a:buNone/>
              <a:defRPr sz="1800">
                <a:solidFill>
                  <a:schemeClr val="tx1">
                    <a:lumMod val="75000"/>
                    <a:lumOff val="25000"/>
                  </a:schemeClr>
                </a:solidFill>
              </a:defRPr>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pt-BR"/>
              <a:t>Clique para editar o estilo do subtítulo Mestre</a:t>
            </a:r>
            <a:endParaRPr lang="en-US" dirty="0"/>
          </a:p>
        </p:txBody>
      </p:sp>
      <p:sp>
        <p:nvSpPr>
          <p:cNvPr id="4" name="Date Placeholder 3"/>
          <p:cNvSpPr>
            <a:spLocks noGrp="1"/>
          </p:cNvSpPr>
          <p:nvPr>
            <p:ph type="dt" sz="half" idx="10"/>
          </p:nvPr>
        </p:nvSpPr>
        <p:spPr/>
        <p:txBody>
          <a:bodyPr/>
          <a:lstStyle/>
          <a:p>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pPr marL="0" marR="0" lvl="0" indent="0" algn="l" rtl="0">
              <a:lnSpc>
                <a:spcPct val="100000"/>
              </a:lnSpc>
              <a:spcBef>
                <a:spcPts val="0"/>
              </a:spcBef>
              <a:spcAft>
                <a:spcPts val="0"/>
              </a:spcAft>
              <a:buClr>
                <a:schemeClr val="dk2"/>
              </a:buClr>
              <a:buSzPct val="25000"/>
              <a:buFont typeface="Cabin"/>
              <a:buNone/>
            </a:pPr>
            <a:fld id="{00000000-1234-1234-1234-123412341234}" type="slidenum">
              <a:rPr lang="en" sz="1400" b="0" i="0" u="none" strike="noStrike" cap="none" smtClean="0">
                <a:solidFill>
                  <a:schemeClr val="dk2"/>
                </a:solidFill>
                <a:latin typeface="Cabin"/>
                <a:ea typeface="Cabin"/>
                <a:cs typeface="Cabin"/>
                <a:sym typeface="Cabin"/>
              </a:rPr>
              <a:t>‹nº›</a:t>
            </a:fld>
            <a:endParaRPr lang="en" sz="1400" b="0" i="0" u="none" strike="noStrike" cap="none">
              <a:solidFill>
                <a:schemeClr val="dk2"/>
              </a:solidFill>
              <a:latin typeface="Cabin"/>
              <a:ea typeface="Cabin"/>
              <a:cs typeface="Cabin"/>
              <a:sym typeface="Cabin"/>
            </a:endParaRPr>
          </a:p>
        </p:txBody>
      </p:sp>
    </p:spTree>
    <p:extLst>
      <p:ext uri="{BB962C8B-B14F-4D97-AF65-F5344CB8AC3E}">
        <p14:creationId xmlns:p14="http://schemas.microsoft.com/office/powerpoint/2010/main" val="950734162"/>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a:p>
        </p:txBody>
      </p:sp>
      <p:sp>
        <p:nvSpPr>
          <p:cNvPr id="3" name="Vertical Text Placeholder 2"/>
          <p:cNvSpPr>
            <a:spLocks noGrp="1"/>
          </p:cNvSpPr>
          <p:nvPr>
            <p:ph type="body" orient="vert" idx="1"/>
          </p:nvPr>
        </p:nvSpPr>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pPr marL="0" marR="0" lvl="0" indent="0" algn="l" rtl="0">
              <a:lnSpc>
                <a:spcPct val="100000"/>
              </a:lnSpc>
              <a:spcBef>
                <a:spcPts val="0"/>
              </a:spcBef>
              <a:spcAft>
                <a:spcPts val="0"/>
              </a:spcAft>
              <a:buClr>
                <a:schemeClr val="dk2"/>
              </a:buClr>
              <a:buSzPct val="25000"/>
              <a:buFont typeface="Cabin"/>
              <a:buNone/>
            </a:pPr>
            <a:fld id="{00000000-1234-1234-1234-123412341234}" type="slidenum">
              <a:rPr lang="en" sz="1400" b="0" i="0" u="none" strike="noStrike" cap="none" smtClean="0">
                <a:solidFill>
                  <a:schemeClr val="dk2"/>
                </a:solidFill>
                <a:latin typeface="Cabin"/>
                <a:ea typeface="Cabin"/>
                <a:cs typeface="Cabin"/>
                <a:sym typeface="Cabin"/>
              </a:rPr>
              <a:t>‹nº›</a:t>
            </a:fld>
            <a:endParaRPr lang="en" sz="1400" b="0" i="0" u="none" strike="noStrike" cap="none">
              <a:solidFill>
                <a:schemeClr val="dk2"/>
              </a:solidFill>
              <a:latin typeface="Cabin"/>
              <a:ea typeface="Cabin"/>
              <a:cs typeface="Cabin"/>
              <a:sym typeface="Cabin"/>
            </a:endParaRPr>
          </a:p>
        </p:txBody>
      </p:sp>
    </p:spTree>
    <p:extLst>
      <p:ext uri="{BB962C8B-B14F-4D97-AF65-F5344CB8AC3E}">
        <p14:creationId xmlns:p14="http://schemas.microsoft.com/office/powerpoint/2010/main" val="2375039450"/>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0271"/>
            <a:ext cx="1971675" cy="4358879"/>
          </a:xfrm>
        </p:spPr>
        <p:txBody>
          <a:bodyPr vert="eaVert"/>
          <a:lstStyle/>
          <a:p>
            <a:r>
              <a:rPr lang="pt-BR"/>
              <a:t>Clique para editar o título mestre</a:t>
            </a:r>
            <a:endParaRPr lang="en-US"/>
          </a:p>
        </p:txBody>
      </p:sp>
      <p:sp>
        <p:nvSpPr>
          <p:cNvPr id="3" name="Vertical Text Placeholder 2"/>
          <p:cNvSpPr>
            <a:spLocks noGrp="1"/>
          </p:cNvSpPr>
          <p:nvPr>
            <p:ph type="body" orient="vert" idx="1"/>
          </p:nvPr>
        </p:nvSpPr>
        <p:spPr>
          <a:xfrm>
            <a:off x="628650" y="270272"/>
            <a:ext cx="5800725" cy="4358878"/>
          </a:xfrm>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4" name="Date Placeholder 3"/>
          <p:cNvSpPr>
            <a:spLocks noGrp="1"/>
          </p:cNvSpPr>
          <p:nvPr>
            <p:ph type="dt" sz="half" idx="10"/>
          </p:nvPr>
        </p:nvSpPr>
        <p:spPr/>
        <p:txBody>
          <a:bodyPr/>
          <a:lstStyle/>
          <a:p>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pPr marL="0" marR="0" lvl="0" indent="0" algn="l" rtl="0">
              <a:lnSpc>
                <a:spcPct val="100000"/>
              </a:lnSpc>
              <a:spcBef>
                <a:spcPts val="0"/>
              </a:spcBef>
              <a:spcAft>
                <a:spcPts val="0"/>
              </a:spcAft>
              <a:buClr>
                <a:schemeClr val="dk2"/>
              </a:buClr>
              <a:buSzPct val="25000"/>
              <a:buFont typeface="Cabin"/>
              <a:buNone/>
            </a:pPr>
            <a:fld id="{00000000-1234-1234-1234-123412341234}" type="slidenum">
              <a:rPr lang="en" sz="1400" b="0" i="0" u="none" strike="noStrike" cap="none" smtClean="0">
                <a:solidFill>
                  <a:schemeClr val="dk2"/>
                </a:solidFill>
                <a:latin typeface="Cabin"/>
                <a:ea typeface="Cabin"/>
                <a:cs typeface="Cabin"/>
                <a:sym typeface="Cabin"/>
              </a:rPr>
              <a:t>‹nº›</a:t>
            </a:fld>
            <a:endParaRPr lang="en" sz="1400" b="0" i="0" u="none" strike="noStrike" cap="none">
              <a:solidFill>
                <a:schemeClr val="dk2"/>
              </a:solidFill>
              <a:latin typeface="Cabin"/>
              <a:ea typeface="Cabin"/>
              <a:cs typeface="Cabin"/>
              <a:sym typeface="Cabin"/>
            </a:endParaRPr>
          </a:p>
        </p:txBody>
      </p:sp>
    </p:spTree>
    <p:extLst>
      <p:ext uri="{BB962C8B-B14F-4D97-AF65-F5344CB8AC3E}">
        <p14:creationId xmlns:p14="http://schemas.microsoft.com/office/powerpoint/2010/main" val="2732803900"/>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01"/>
        <p:cNvGrpSpPr/>
        <p:nvPr/>
      </p:nvGrpSpPr>
      <p:grpSpPr>
        <a:xfrm>
          <a:off x="0" y="0"/>
          <a:ext cx="0" cy="0"/>
          <a:chOff x="0" y="0"/>
          <a:chExt cx="0" cy="0"/>
        </a:xfrm>
      </p:grpSpPr>
      <p:sp>
        <p:nvSpPr>
          <p:cNvPr id="102" name="Shape 102"/>
          <p:cNvSpPr txBox="1">
            <a:spLocks noGrp="1"/>
          </p:cNvSpPr>
          <p:nvPr>
            <p:ph type="title"/>
          </p:nvPr>
        </p:nvSpPr>
        <p:spPr>
          <a:xfrm>
            <a:off x="311700" y="445025"/>
            <a:ext cx="8520600" cy="572700"/>
          </a:xfrm>
          <a:prstGeom prst="rect">
            <a:avLst/>
          </a:prstGeom>
        </p:spPr>
        <p:txBody>
          <a:bodyPr lIns="91425" tIns="91425" rIns="91425" bIns="91425" anchor="b"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03" name="Shape 103"/>
          <p:cNvSpPr txBox="1">
            <a:spLocks noGrp="1"/>
          </p:cNvSpPr>
          <p:nvPr>
            <p:ph type="body" idx="1"/>
          </p:nvPr>
        </p:nvSpPr>
        <p:spPr>
          <a:xfrm>
            <a:off x="311700" y="1152475"/>
            <a:ext cx="8520600" cy="3416400"/>
          </a:xfrm>
          <a:prstGeom prst="rect">
            <a:avLst/>
          </a:prstGeom>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04" name="Shape 104"/>
          <p:cNvSpPr txBox="1">
            <a:spLocks noGrp="1"/>
          </p:cNvSpPr>
          <p:nvPr>
            <p:ph type="sldNum" idx="12"/>
          </p:nvPr>
        </p:nvSpPr>
        <p:spPr>
          <a:xfrm>
            <a:off x="8472457" y="4663216"/>
            <a:ext cx="548700" cy="393600"/>
          </a:xfrm>
          <a:prstGeom prst="rect">
            <a:avLst/>
          </a:prstGeom>
        </p:spPr>
        <p:txBody>
          <a:bodyPr lIns="91425" tIns="45700" rIns="91425" bIns="45700" anchor="t" anchorCtr="0">
            <a:noAutofit/>
          </a:bodyPr>
          <a:lstStyle/>
          <a:p>
            <a:pPr lvl="0" rtl="0">
              <a:spcBef>
                <a:spcPts val="0"/>
              </a:spcBef>
              <a:buNone/>
            </a:pPr>
            <a:fld id="{00000000-1234-1234-1234-123412341234}" type="slidenum">
              <a:rPr lang="en"/>
              <a:t>‹nº›</a:t>
            </a:fld>
            <a:endParaRPr lang="en"/>
          </a:p>
        </p:txBody>
      </p:sp>
    </p:spTree>
    <p:extLst>
      <p:ext uri="{BB962C8B-B14F-4D97-AF65-F5344CB8AC3E}">
        <p14:creationId xmlns:p14="http://schemas.microsoft.com/office/powerpoint/2010/main" val="35033013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3398"/>
            <a:ext cx="6858000" cy="1790700"/>
          </a:xfrm>
        </p:spPr>
        <p:txBody>
          <a:bodyPr anchor="b">
            <a:normAutofit/>
          </a:bodyPr>
          <a:lstStyle>
            <a:lvl1pPr algn="ctr">
              <a:defRPr sz="4500"/>
            </a:lvl1pPr>
          </a:lstStyle>
          <a:p>
            <a:r>
              <a:rPr lang="pt-BR"/>
              <a:t>Clique para editar o título mestre</a:t>
            </a:r>
            <a:endParaRPr lang="en-US" dirty="0"/>
          </a:p>
        </p:txBody>
      </p:sp>
      <p:sp>
        <p:nvSpPr>
          <p:cNvPr id="3" name="Subtitle 2"/>
          <p:cNvSpPr>
            <a:spLocks noGrp="1"/>
          </p:cNvSpPr>
          <p:nvPr>
            <p:ph type="subTitle" idx="1"/>
          </p:nvPr>
        </p:nvSpPr>
        <p:spPr>
          <a:xfrm>
            <a:off x="1143000" y="2701528"/>
            <a:ext cx="6858000" cy="1241822"/>
          </a:xfrm>
        </p:spPr>
        <p:txBody>
          <a:bodyPr>
            <a:normAutofit/>
          </a:bodyPr>
          <a:lstStyle>
            <a:lvl1pPr marL="0" indent="0" algn="ctr">
              <a:buNone/>
              <a:defRPr sz="1800">
                <a:solidFill>
                  <a:schemeClr val="tx1">
                    <a:lumMod val="75000"/>
                    <a:lumOff val="25000"/>
                  </a:schemeClr>
                </a:solidFill>
              </a:defRPr>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pt-BR"/>
              <a:t>Clique para editar o estilo do subtítulo Mestre</a:t>
            </a:r>
            <a:endParaRPr lang="en-US" dirty="0"/>
          </a:p>
        </p:txBody>
      </p:sp>
      <p:sp>
        <p:nvSpPr>
          <p:cNvPr id="4" name="Date Placeholder 3"/>
          <p:cNvSpPr>
            <a:spLocks noGrp="1"/>
          </p:cNvSpPr>
          <p:nvPr>
            <p:ph type="dt" sz="half" idx="10"/>
          </p:nvPr>
        </p:nvSpPr>
        <p:spPr/>
        <p:txBody>
          <a:bodyPr/>
          <a:lstStyle/>
          <a:p>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pPr marL="0" marR="0" lvl="0" indent="0" algn="l" rtl="0">
              <a:lnSpc>
                <a:spcPct val="100000"/>
              </a:lnSpc>
              <a:spcBef>
                <a:spcPts val="0"/>
              </a:spcBef>
              <a:spcAft>
                <a:spcPts val="0"/>
              </a:spcAft>
              <a:buClr>
                <a:schemeClr val="dk2"/>
              </a:buClr>
              <a:buSzPct val="25000"/>
              <a:buFont typeface="Cabin"/>
              <a:buNone/>
            </a:pPr>
            <a:fld id="{00000000-1234-1234-1234-123412341234}" type="slidenum">
              <a:rPr lang="en" sz="1400" b="0" i="0" u="none" strike="noStrike" cap="none" smtClean="0">
                <a:solidFill>
                  <a:schemeClr val="dk2"/>
                </a:solidFill>
                <a:latin typeface="Cabin"/>
                <a:ea typeface="Cabin"/>
                <a:cs typeface="Cabin"/>
                <a:sym typeface="Cabin"/>
              </a:rPr>
              <a:t>‹nº›</a:t>
            </a:fld>
            <a:endParaRPr lang="en" sz="1400" b="0" i="0" u="none" strike="noStrike" cap="none">
              <a:solidFill>
                <a:schemeClr val="dk2"/>
              </a:solidFill>
              <a:latin typeface="Cabin"/>
              <a:ea typeface="Cabin"/>
              <a:cs typeface="Cabin"/>
              <a:sym typeface="Cabin"/>
            </a:endParaRPr>
          </a:p>
        </p:txBody>
      </p:sp>
    </p:spTree>
    <p:extLst>
      <p:ext uri="{BB962C8B-B14F-4D97-AF65-F5344CB8AC3E}">
        <p14:creationId xmlns:p14="http://schemas.microsoft.com/office/powerpoint/2010/main" val="3691912522"/>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idx="1"/>
          </p:nvPr>
        </p:nvSpPr>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pPr marL="0" marR="0" lvl="0" indent="0" algn="l" rtl="0">
              <a:lnSpc>
                <a:spcPct val="100000"/>
              </a:lnSpc>
              <a:spcBef>
                <a:spcPts val="0"/>
              </a:spcBef>
              <a:spcAft>
                <a:spcPts val="0"/>
              </a:spcAft>
              <a:buClr>
                <a:schemeClr val="dk2"/>
              </a:buClr>
              <a:buSzPct val="25000"/>
              <a:buFont typeface="Cabin"/>
              <a:buNone/>
            </a:pPr>
            <a:fld id="{00000000-1234-1234-1234-123412341234}" type="slidenum">
              <a:rPr lang="en" sz="1400" b="0" i="0" u="none" strike="noStrike" cap="none" smtClean="0">
                <a:solidFill>
                  <a:schemeClr val="dk2"/>
                </a:solidFill>
                <a:latin typeface="Cabin"/>
                <a:ea typeface="Cabin"/>
                <a:cs typeface="Cabin"/>
                <a:sym typeface="Cabin"/>
              </a:rPr>
              <a:t>‹nº›</a:t>
            </a:fld>
            <a:endParaRPr lang="en" sz="1400" b="0" i="0" u="none" strike="noStrike" cap="none">
              <a:solidFill>
                <a:schemeClr val="dk2"/>
              </a:solidFill>
              <a:latin typeface="Cabin"/>
              <a:ea typeface="Cabin"/>
              <a:cs typeface="Cabin"/>
              <a:sym typeface="Cabin"/>
            </a:endParaRPr>
          </a:p>
        </p:txBody>
      </p:sp>
    </p:spTree>
    <p:extLst>
      <p:ext uri="{BB962C8B-B14F-4D97-AF65-F5344CB8AC3E}">
        <p14:creationId xmlns:p14="http://schemas.microsoft.com/office/powerpoint/2010/main" val="3052010406"/>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623888" y="1284317"/>
            <a:ext cx="7886700" cy="2138406"/>
          </a:xfrm>
        </p:spPr>
        <p:txBody>
          <a:bodyPr anchor="b">
            <a:normAutofit/>
          </a:bodyPr>
          <a:lstStyle>
            <a:lvl1pPr>
              <a:defRPr sz="4500" b="0"/>
            </a:lvl1pPr>
          </a:lstStyle>
          <a:p>
            <a:r>
              <a:rPr lang="pt-BR"/>
              <a:t>Clique para editar o título mestre</a:t>
            </a:r>
            <a:endParaRPr lang="en-US" dirty="0"/>
          </a:p>
        </p:txBody>
      </p:sp>
      <p:sp>
        <p:nvSpPr>
          <p:cNvPr id="3" name="Text Placeholder 2"/>
          <p:cNvSpPr>
            <a:spLocks noGrp="1"/>
          </p:cNvSpPr>
          <p:nvPr>
            <p:ph type="body" idx="1"/>
          </p:nvPr>
        </p:nvSpPr>
        <p:spPr>
          <a:xfrm>
            <a:off x="623888" y="3414475"/>
            <a:ext cx="7886700" cy="1125140"/>
          </a:xfrm>
        </p:spPr>
        <p:txBody>
          <a:bodyPr anchor="t">
            <a:normAutofit/>
          </a:bodyPr>
          <a:lstStyle>
            <a:lvl1pPr marL="0" indent="0">
              <a:buNone/>
              <a:defRPr sz="180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pt-BR"/>
              <a:t>Editar estilos de texto Mestre</a:t>
            </a:r>
          </a:p>
        </p:txBody>
      </p:sp>
      <p:sp>
        <p:nvSpPr>
          <p:cNvPr id="4" name="Date Placeholder 3"/>
          <p:cNvSpPr>
            <a:spLocks noGrp="1"/>
          </p:cNvSpPr>
          <p:nvPr>
            <p:ph type="dt" sz="half" idx="10"/>
          </p:nvPr>
        </p:nvSpPr>
        <p:spPr/>
        <p:txBody>
          <a:bodyPr/>
          <a:lstStyle/>
          <a:p>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pPr marL="0" marR="0" lvl="0" indent="0" algn="l" rtl="0">
              <a:lnSpc>
                <a:spcPct val="100000"/>
              </a:lnSpc>
              <a:spcBef>
                <a:spcPts val="0"/>
              </a:spcBef>
              <a:spcAft>
                <a:spcPts val="0"/>
              </a:spcAft>
              <a:buClr>
                <a:schemeClr val="lt2"/>
              </a:buClr>
              <a:buSzPct val="25000"/>
              <a:buFont typeface="Cabin"/>
              <a:buNone/>
            </a:pPr>
            <a:fld id="{00000000-1234-1234-1234-123412341234}" type="slidenum">
              <a:rPr lang="en" sz="1400" b="0" i="0" u="none" strike="noStrike" cap="none" smtClean="0">
                <a:solidFill>
                  <a:schemeClr val="lt2"/>
                </a:solidFill>
                <a:latin typeface="Cabin"/>
                <a:ea typeface="Cabin"/>
                <a:cs typeface="Cabin"/>
                <a:sym typeface="Cabin"/>
              </a:rPr>
              <a:t>‹nº›</a:t>
            </a:fld>
            <a:endParaRPr lang="en" sz="1400" b="0" i="0" u="none" strike="noStrike" cap="none">
              <a:solidFill>
                <a:schemeClr val="lt2"/>
              </a:solidFill>
              <a:latin typeface="Cabin"/>
              <a:ea typeface="Cabin"/>
              <a:cs typeface="Cabin"/>
              <a:sym typeface="Cabin"/>
            </a:endParaRPr>
          </a:p>
        </p:txBody>
      </p:sp>
    </p:spTree>
    <p:extLst>
      <p:ext uri="{BB962C8B-B14F-4D97-AF65-F5344CB8AC3E}">
        <p14:creationId xmlns:p14="http://schemas.microsoft.com/office/powerpoint/2010/main" val="20575135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sz="half" idx="1"/>
          </p:nvPr>
        </p:nvSpPr>
        <p:spPr>
          <a:xfrm>
            <a:off x="633845" y="1371600"/>
            <a:ext cx="3886200" cy="3263503"/>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4629150" y="1371600"/>
            <a:ext cx="3886200" cy="3263503"/>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pPr marL="0" marR="0" lvl="0" indent="0" algn="l" rtl="0">
              <a:lnSpc>
                <a:spcPct val="100000"/>
              </a:lnSpc>
              <a:spcBef>
                <a:spcPts val="0"/>
              </a:spcBef>
              <a:spcAft>
                <a:spcPts val="0"/>
              </a:spcAft>
              <a:buClr>
                <a:schemeClr val="dk2"/>
              </a:buClr>
              <a:buSzPct val="25000"/>
              <a:buFont typeface="Cabin"/>
              <a:buNone/>
            </a:pPr>
            <a:fld id="{00000000-1234-1234-1234-123412341234}" type="slidenum">
              <a:rPr lang="en" sz="1400" b="0" i="0" u="none" strike="noStrike" cap="none" smtClean="0">
                <a:solidFill>
                  <a:schemeClr val="dk2"/>
                </a:solidFill>
                <a:latin typeface="Cabin"/>
                <a:ea typeface="Cabin"/>
                <a:cs typeface="Cabin"/>
                <a:sym typeface="Cabin"/>
              </a:rPr>
              <a:t>‹nº›</a:t>
            </a:fld>
            <a:endParaRPr lang="en" sz="1400" b="0" i="0" u="none" strike="noStrike" cap="none">
              <a:solidFill>
                <a:schemeClr val="dk2"/>
              </a:solidFill>
              <a:latin typeface="Cabin"/>
              <a:ea typeface="Cabin"/>
              <a:cs typeface="Cabin"/>
              <a:sym typeface="Cabin"/>
            </a:endParaRPr>
          </a:p>
        </p:txBody>
      </p:sp>
    </p:spTree>
    <p:extLst>
      <p:ext uri="{BB962C8B-B14F-4D97-AF65-F5344CB8AC3E}">
        <p14:creationId xmlns:p14="http://schemas.microsoft.com/office/powerpoint/2010/main" val="17907575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Comparação">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33845" y="1261388"/>
            <a:ext cx="3867150" cy="619274"/>
          </a:xfrm>
        </p:spPr>
        <p:txBody>
          <a:bodyPr anchor="b">
            <a:normAutofit/>
          </a:bodyP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pt-BR"/>
              <a:t>Editar estilos de texto Mestre</a:t>
            </a:r>
          </a:p>
        </p:txBody>
      </p:sp>
      <p:sp>
        <p:nvSpPr>
          <p:cNvPr id="4" name="Content Placeholder 3"/>
          <p:cNvSpPr>
            <a:spLocks noGrp="1"/>
          </p:cNvSpPr>
          <p:nvPr>
            <p:ph sz="half" idx="2"/>
          </p:nvPr>
        </p:nvSpPr>
        <p:spPr>
          <a:xfrm>
            <a:off x="633845" y="1880663"/>
            <a:ext cx="3867150" cy="2760394"/>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4629150" y="1261388"/>
            <a:ext cx="3886201" cy="619274"/>
          </a:xfrm>
        </p:spPr>
        <p:txBody>
          <a:bodyPr anchor="b"/>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pt-BR"/>
              <a:t>Editar estilos de texto Mestre</a:t>
            </a:r>
          </a:p>
        </p:txBody>
      </p:sp>
      <p:sp>
        <p:nvSpPr>
          <p:cNvPr id="6" name="Content Placeholder 5"/>
          <p:cNvSpPr>
            <a:spLocks noGrp="1"/>
          </p:cNvSpPr>
          <p:nvPr>
            <p:ph sz="quarter" idx="4"/>
          </p:nvPr>
        </p:nvSpPr>
        <p:spPr>
          <a:xfrm>
            <a:off x="4629150" y="1880663"/>
            <a:ext cx="3886201" cy="2760394"/>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7" name="Date Placeholder 6"/>
          <p:cNvSpPr>
            <a:spLocks noGrp="1"/>
          </p:cNvSpPr>
          <p:nvPr>
            <p:ph type="dt" sz="half" idx="10"/>
          </p:nvPr>
        </p:nvSpPr>
        <p:spPr/>
        <p:txBody>
          <a:bodyPr/>
          <a:lstStyle/>
          <a:p>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pPr marL="0" marR="0" lvl="0" indent="0" algn="l" rtl="0">
              <a:lnSpc>
                <a:spcPct val="100000"/>
              </a:lnSpc>
              <a:spcBef>
                <a:spcPts val="0"/>
              </a:spcBef>
              <a:spcAft>
                <a:spcPts val="0"/>
              </a:spcAft>
              <a:buClr>
                <a:schemeClr val="dk2"/>
              </a:buClr>
              <a:buSzPct val="25000"/>
              <a:buFont typeface="Cabin"/>
              <a:buNone/>
            </a:pPr>
            <a:fld id="{00000000-1234-1234-1234-123412341234}" type="slidenum">
              <a:rPr lang="en" sz="1400" b="0" i="0" u="none" strike="noStrike" cap="none" smtClean="0">
                <a:solidFill>
                  <a:schemeClr val="dk2"/>
                </a:solidFill>
                <a:latin typeface="Cabin"/>
                <a:ea typeface="Cabin"/>
                <a:cs typeface="Cabin"/>
                <a:sym typeface="Cabin"/>
              </a:rPr>
              <a:t>‹nº›</a:t>
            </a:fld>
            <a:endParaRPr lang="en" sz="1400" b="0" i="0" u="none" strike="noStrike" cap="none">
              <a:solidFill>
                <a:schemeClr val="dk2"/>
              </a:solidFill>
              <a:latin typeface="Cabin"/>
              <a:ea typeface="Cabin"/>
              <a:cs typeface="Cabin"/>
              <a:sym typeface="Cabin"/>
            </a:endParaRPr>
          </a:p>
        </p:txBody>
      </p:sp>
      <p:sp>
        <p:nvSpPr>
          <p:cNvPr id="10" name="Title 9"/>
          <p:cNvSpPr>
            <a:spLocks noGrp="1"/>
          </p:cNvSpPr>
          <p:nvPr>
            <p:ph type="title"/>
          </p:nvPr>
        </p:nvSpPr>
        <p:spPr/>
        <p:txBody>
          <a:bodyPr/>
          <a:lstStyle/>
          <a:p>
            <a:r>
              <a:rPr lang="pt-BR"/>
              <a:t>Clique para editar o título mestre</a:t>
            </a:r>
            <a:endParaRPr lang="en-US" dirty="0"/>
          </a:p>
        </p:txBody>
      </p:sp>
    </p:spTree>
    <p:extLst>
      <p:ext uri="{BB962C8B-B14F-4D97-AF65-F5344CB8AC3E}">
        <p14:creationId xmlns:p14="http://schemas.microsoft.com/office/powerpoint/2010/main" val="277662400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Somente Títul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pPr marL="0" marR="0" lvl="0" indent="0" algn="l" rtl="0">
              <a:lnSpc>
                <a:spcPct val="100000"/>
              </a:lnSpc>
              <a:spcBef>
                <a:spcPts val="0"/>
              </a:spcBef>
              <a:spcAft>
                <a:spcPts val="0"/>
              </a:spcAft>
              <a:buClr>
                <a:schemeClr val="dk2"/>
              </a:buClr>
              <a:buSzPct val="25000"/>
              <a:buFont typeface="Cabin"/>
              <a:buNone/>
            </a:pPr>
            <a:fld id="{00000000-1234-1234-1234-123412341234}" type="slidenum">
              <a:rPr lang="en" sz="1400" b="0" i="0" u="none" strike="noStrike" cap="none" smtClean="0">
                <a:solidFill>
                  <a:schemeClr val="dk2"/>
                </a:solidFill>
                <a:latin typeface="Cabin"/>
                <a:ea typeface="Cabin"/>
                <a:cs typeface="Cabin"/>
                <a:sym typeface="Cabin"/>
              </a:rPr>
              <a:t>‹nº›</a:t>
            </a:fld>
            <a:endParaRPr lang="en" sz="1400" b="0" i="0" u="none" strike="noStrike" cap="none">
              <a:solidFill>
                <a:schemeClr val="dk2"/>
              </a:solidFill>
              <a:latin typeface="Cabin"/>
              <a:ea typeface="Cabin"/>
              <a:cs typeface="Cabin"/>
              <a:sym typeface="Cabin"/>
            </a:endParaRPr>
          </a:p>
        </p:txBody>
      </p:sp>
      <p:sp>
        <p:nvSpPr>
          <p:cNvPr id="6" name="Title 5"/>
          <p:cNvSpPr>
            <a:spLocks noGrp="1"/>
          </p:cNvSpPr>
          <p:nvPr>
            <p:ph type="title"/>
          </p:nvPr>
        </p:nvSpPr>
        <p:spPr/>
        <p:txBody>
          <a:bodyPr/>
          <a:lstStyle/>
          <a:p>
            <a:r>
              <a:rPr lang="pt-BR"/>
              <a:t>Clique para editar o título mestre</a:t>
            </a:r>
            <a:endParaRPr lang="en-US"/>
          </a:p>
        </p:txBody>
      </p:sp>
    </p:spTree>
    <p:extLst>
      <p:ext uri="{BB962C8B-B14F-4D97-AF65-F5344CB8AC3E}">
        <p14:creationId xmlns:p14="http://schemas.microsoft.com/office/powerpoint/2010/main" val="2275882838"/>
      </p:ext>
    </p:extLst>
  </p:cSld>
  <p:clrMapOvr>
    <a:masterClrMapping/>
  </p:clrMapOvr>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pPr marL="0" marR="0" lvl="0" indent="0" algn="l" rtl="0">
              <a:lnSpc>
                <a:spcPct val="100000"/>
              </a:lnSpc>
              <a:spcBef>
                <a:spcPts val="0"/>
              </a:spcBef>
              <a:spcAft>
                <a:spcPts val="0"/>
              </a:spcAft>
              <a:buClr>
                <a:schemeClr val="dk2"/>
              </a:buClr>
              <a:buSzPct val="25000"/>
              <a:buFont typeface="Cabin"/>
              <a:buNone/>
            </a:pPr>
            <a:fld id="{00000000-1234-1234-1234-123412341234}" type="slidenum">
              <a:rPr lang="en" sz="1400" b="0" i="0" u="none" strike="noStrike" cap="none" smtClean="0">
                <a:solidFill>
                  <a:schemeClr val="dk2"/>
                </a:solidFill>
                <a:latin typeface="Cabin"/>
                <a:ea typeface="Cabin"/>
                <a:cs typeface="Cabin"/>
                <a:sym typeface="Cabin"/>
              </a:rPr>
              <a:t>‹nº›</a:t>
            </a:fld>
            <a:endParaRPr lang="en" sz="1400" b="0" i="0" u="none" strike="noStrike" cap="none">
              <a:solidFill>
                <a:schemeClr val="dk2"/>
              </a:solidFill>
              <a:latin typeface="Cabin"/>
              <a:ea typeface="Cabin"/>
              <a:cs typeface="Cabin"/>
              <a:sym typeface="Cabin"/>
            </a:endParaRPr>
          </a:p>
        </p:txBody>
      </p:sp>
    </p:spTree>
    <p:extLst>
      <p:ext uri="{BB962C8B-B14F-4D97-AF65-F5344CB8AC3E}">
        <p14:creationId xmlns:p14="http://schemas.microsoft.com/office/powerpoint/2010/main" val="11668112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idx="1"/>
          </p:nvPr>
        </p:nvSpPr>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pPr marL="0" marR="0" lvl="0" indent="0" algn="l" rtl="0">
              <a:lnSpc>
                <a:spcPct val="100000"/>
              </a:lnSpc>
              <a:spcBef>
                <a:spcPts val="0"/>
              </a:spcBef>
              <a:spcAft>
                <a:spcPts val="0"/>
              </a:spcAft>
              <a:buClr>
                <a:schemeClr val="dk2"/>
              </a:buClr>
              <a:buSzPct val="25000"/>
              <a:buFont typeface="Cabin"/>
              <a:buNone/>
            </a:pPr>
            <a:fld id="{00000000-1234-1234-1234-123412341234}" type="slidenum">
              <a:rPr lang="en" sz="1400" b="0" i="0" u="none" strike="noStrike" cap="none" smtClean="0">
                <a:solidFill>
                  <a:schemeClr val="dk2"/>
                </a:solidFill>
                <a:latin typeface="Cabin"/>
                <a:ea typeface="Cabin"/>
                <a:cs typeface="Cabin"/>
                <a:sym typeface="Cabin"/>
              </a:rPr>
              <a:t>‹nº›</a:t>
            </a:fld>
            <a:endParaRPr lang="en" sz="1400" b="0" i="0" u="none" strike="noStrike" cap="none">
              <a:solidFill>
                <a:schemeClr val="dk2"/>
              </a:solidFill>
              <a:latin typeface="Cabin"/>
              <a:ea typeface="Cabin"/>
              <a:cs typeface="Cabin"/>
              <a:sym typeface="Cabin"/>
            </a:endParaRPr>
          </a:p>
        </p:txBody>
      </p:sp>
    </p:spTree>
    <p:extLst>
      <p:ext uri="{BB962C8B-B14F-4D97-AF65-F5344CB8AC3E}">
        <p14:creationId xmlns:p14="http://schemas.microsoft.com/office/powerpoint/2010/main" val="445200408"/>
      </p:ext>
    </p:extLst>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630936" y="342900"/>
            <a:ext cx="2948940" cy="1200148"/>
          </a:xfrm>
        </p:spPr>
        <p:txBody>
          <a:bodyPr anchor="b">
            <a:normAutofit/>
          </a:bodyPr>
          <a:lstStyle>
            <a:lvl1pPr>
              <a:defRPr sz="2400" b="0"/>
            </a:lvl1pPr>
          </a:lstStyle>
          <a:p>
            <a:r>
              <a:rPr lang="pt-BR"/>
              <a:t>Clique para editar o título mestre</a:t>
            </a:r>
            <a:endParaRPr lang="en-US" dirty="0"/>
          </a:p>
        </p:txBody>
      </p:sp>
      <p:sp>
        <p:nvSpPr>
          <p:cNvPr id="3" name="Content Placeholder 2"/>
          <p:cNvSpPr>
            <a:spLocks noGrp="1"/>
          </p:cNvSpPr>
          <p:nvPr>
            <p:ph idx="1"/>
          </p:nvPr>
        </p:nvSpPr>
        <p:spPr>
          <a:xfrm>
            <a:off x="3886200" y="742950"/>
            <a:ext cx="4629150" cy="365760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630936" y="1543049"/>
            <a:ext cx="2948940" cy="2857501"/>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pt-BR"/>
              <a:t>Editar estilos de texto Mestre</a:t>
            </a:r>
          </a:p>
        </p:txBody>
      </p:sp>
      <p:sp>
        <p:nvSpPr>
          <p:cNvPr id="5" name="Date Placeholder 4"/>
          <p:cNvSpPr>
            <a:spLocks noGrp="1"/>
          </p:cNvSpPr>
          <p:nvPr>
            <p:ph type="dt" sz="half" idx="10"/>
          </p:nvPr>
        </p:nvSpPr>
        <p:spPr/>
        <p:txBody>
          <a:bodyPr/>
          <a:lstStyle/>
          <a:p>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pPr marL="0" marR="0" lvl="0" indent="0" algn="l" rtl="0">
              <a:lnSpc>
                <a:spcPct val="100000"/>
              </a:lnSpc>
              <a:spcBef>
                <a:spcPts val="0"/>
              </a:spcBef>
              <a:spcAft>
                <a:spcPts val="0"/>
              </a:spcAft>
              <a:buClr>
                <a:schemeClr val="dk2"/>
              </a:buClr>
              <a:buSzPct val="25000"/>
              <a:buFont typeface="Cabin"/>
              <a:buNone/>
            </a:pPr>
            <a:fld id="{00000000-1234-1234-1234-123412341234}" type="slidenum">
              <a:rPr lang="en" sz="1400" b="0" i="0" u="none" strike="noStrike" cap="none" smtClean="0">
                <a:solidFill>
                  <a:schemeClr val="dk2"/>
                </a:solidFill>
                <a:latin typeface="Cabin"/>
                <a:ea typeface="Cabin"/>
                <a:cs typeface="Cabin"/>
                <a:sym typeface="Cabin"/>
              </a:rPr>
              <a:t>‹nº›</a:t>
            </a:fld>
            <a:endParaRPr lang="en" sz="1400" b="0" i="0" u="none" strike="noStrike" cap="none">
              <a:solidFill>
                <a:schemeClr val="dk2"/>
              </a:solidFill>
              <a:latin typeface="Cabin"/>
              <a:ea typeface="Cabin"/>
              <a:cs typeface="Cabin"/>
              <a:sym typeface="Cabin"/>
            </a:endParaRPr>
          </a:p>
        </p:txBody>
      </p:sp>
    </p:spTree>
    <p:extLst>
      <p:ext uri="{BB962C8B-B14F-4D97-AF65-F5344CB8AC3E}">
        <p14:creationId xmlns:p14="http://schemas.microsoft.com/office/powerpoint/2010/main" val="357706057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630936" y="342900"/>
            <a:ext cx="2948940" cy="1200150"/>
          </a:xfrm>
        </p:spPr>
        <p:txBody>
          <a:bodyPr anchor="b">
            <a:normAutofit/>
          </a:bodyPr>
          <a:lstStyle>
            <a:lvl1pPr>
              <a:defRPr sz="2400" b="0"/>
            </a:lvl1pPr>
          </a:lstStyle>
          <a:p>
            <a:r>
              <a:rPr lang="pt-BR"/>
              <a:t>Clique para editar o título mestre</a:t>
            </a:r>
            <a:endParaRPr lang="en-US" dirty="0"/>
          </a:p>
        </p:txBody>
      </p:sp>
      <p:sp>
        <p:nvSpPr>
          <p:cNvPr id="3" name="Picture Placeholder 2"/>
          <p:cNvSpPr>
            <a:spLocks noGrp="1"/>
          </p:cNvSpPr>
          <p:nvPr>
            <p:ph type="pic" idx="1"/>
          </p:nvPr>
        </p:nvSpPr>
        <p:spPr>
          <a:xfrm>
            <a:off x="3886200" y="742950"/>
            <a:ext cx="4629150" cy="36576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pt-BR"/>
              <a:t>Clique no ícone para adicionar uma imagem</a:t>
            </a:r>
            <a:endParaRPr lang="en-US" dirty="0"/>
          </a:p>
        </p:txBody>
      </p:sp>
      <p:sp>
        <p:nvSpPr>
          <p:cNvPr id="4" name="Text Placeholder 3"/>
          <p:cNvSpPr>
            <a:spLocks noGrp="1"/>
          </p:cNvSpPr>
          <p:nvPr>
            <p:ph type="body" sz="half" idx="2"/>
          </p:nvPr>
        </p:nvSpPr>
        <p:spPr>
          <a:xfrm>
            <a:off x="630936" y="1543050"/>
            <a:ext cx="2948940" cy="2857500"/>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pt-BR"/>
              <a:t>Editar estilos de texto Mestre</a:t>
            </a:r>
          </a:p>
        </p:txBody>
      </p:sp>
      <p:sp>
        <p:nvSpPr>
          <p:cNvPr id="5" name="Date Placeholder 4"/>
          <p:cNvSpPr>
            <a:spLocks noGrp="1"/>
          </p:cNvSpPr>
          <p:nvPr>
            <p:ph type="dt" sz="half" idx="10"/>
          </p:nvPr>
        </p:nvSpPr>
        <p:spPr/>
        <p:txBody>
          <a:bodyPr/>
          <a:lstStyle/>
          <a:p>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pPr marL="0" marR="0" lvl="0" indent="0" algn="l" rtl="0">
              <a:lnSpc>
                <a:spcPct val="100000"/>
              </a:lnSpc>
              <a:spcBef>
                <a:spcPts val="0"/>
              </a:spcBef>
              <a:spcAft>
                <a:spcPts val="0"/>
              </a:spcAft>
              <a:buClr>
                <a:schemeClr val="lt2"/>
              </a:buClr>
              <a:buSzPct val="25000"/>
              <a:buFont typeface="Cabin"/>
              <a:buNone/>
            </a:pPr>
            <a:fld id="{00000000-1234-1234-1234-123412341234}" type="slidenum">
              <a:rPr lang="en" sz="1400" b="0" i="0" u="none" strike="noStrike" cap="none" smtClean="0">
                <a:solidFill>
                  <a:schemeClr val="lt2"/>
                </a:solidFill>
                <a:latin typeface="Cabin"/>
                <a:ea typeface="Cabin"/>
                <a:cs typeface="Cabin"/>
                <a:sym typeface="Cabin"/>
              </a:rPr>
              <a:t>‹nº›</a:t>
            </a:fld>
            <a:endParaRPr lang="en" sz="1400" b="0" i="0" u="none" strike="noStrike" cap="none">
              <a:solidFill>
                <a:schemeClr val="lt2"/>
              </a:solidFill>
              <a:latin typeface="Cabin"/>
              <a:ea typeface="Cabin"/>
              <a:cs typeface="Cabin"/>
              <a:sym typeface="Cabin"/>
            </a:endParaRPr>
          </a:p>
        </p:txBody>
      </p:sp>
    </p:spTree>
    <p:extLst>
      <p:ext uri="{BB962C8B-B14F-4D97-AF65-F5344CB8AC3E}">
        <p14:creationId xmlns:p14="http://schemas.microsoft.com/office/powerpoint/2010/main" val="167834761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a:p>
        </p:txBody>
      </p:sp>
      <p:sp>
        <p:nvSpPr>
          <p:cNvPr id="3" name="Vertical Text Placeholder 2"/>
          <p:cNvSpPr>
            <a:spLocks noGrp="1"/>
          </p:cNvSpPr>
          <p:nvPr>
            <p:ph type="body" orient="vert" idx="1"/>
          </p:nvPr>
        </p:nvSpPr>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pPr marL="0" marR="0" lvl="0" indent="0" algn="l" rtl="0">
              <a:lnSpc>
                <a:spcPct val="100000"/>
              </a:lnSpc>
              <a:spcBef>
                <a:spcPts val="0"/>
              </a:spcBef>
              <a:spcAft>
                <a:spcPts val="0"/>
              </a:spcAft>
              <a:buClr>
                <a:schemeClr val="dk2"/>
              </a:buClr>
              <a:buSzPct val="25000"/>
              <a:buFont typeface="Cabin"/>
              <a:buNone/>
            </a:pPr>
            <a:fld id="{00000000-1234-1234-1234-123412341234}" type="slidenum">
              <a:rPr lang="en" sz="1400" b="0" i="0" u="none" strike="noStrike" cap="none" smtClean="0">
                <a:solidFill>
                  <a:schemeClr val="dk2"/>
                </a:solidFill>
                <a:latin typeface="Cabin"/>
                <a:ea typeface="Cabin"/>
                <a:cs typeface="Cabin"/>
                <a:sym typeface="Cabin"/>
              </a:rPr>
              <a:t>‹nº›</a:t>
            </a:fld>
            <a:endParaRPr lang="en" sz="1400" b="0" i="0" u="none" strike="noStrike" cap="none">
              <a:solidFill>
                <a:schemeClr val="dk2"/>
              </a:solidFill>
              <a:latin typeface="Cabin"/>
              <a:ea typeface="Cabin"/>
              <a:cs typeface="Cabin"/>
              <a:sym typeface="Cabin"/>
            </a:endParaRPr>
          </a:p>
        </p:txBody>
      </p:sp>
    </p:spTree>
    <p:extLst>
      <p:ext uri="{BB962C8B-B14F-4D97-AF65-F5344CB8AC3E}">
        <p14:creationId xmlns:p14="http://schemas.microsoft.com/office/powerpoint/2010/main" val="3462845381"/>
      </p:ext>
    </p:extLst>
  </p:cSld>
  <p:clrMapOvr>
    <a:masterClrMapping/>
  </p:clrMapOvr>
  <p:hf sldNum="0"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0271"/>
            <a:ext cx="1971675" cy="4358879"/>
          </a:xfrm>
        </p:spPr>
        <p:txBody>
          <a:bodyPr vert="eaVert"/>
          <a:lstStyle/>
          <a:p>
            <a:r>
              <a:rPr lang="pt-BR"/>
              <a:t>Clique para editar o título mestre</a:t>
            </a:r>
            <a:endParaRPr lang="en-US"/>
          </a:p>
        </p:txBody>
      </p:sp>
      <p:sp>
        <p:nvSpPr>
          <p:cNvPr id="3" name="Vertical Text Placeholder 2"/>
          <p:cNvSpPr>
            <a:spLocks noGrp="1"/>
          </p:cNvSpPr>
          <p:nvPr>
            <p:ph type="body" orient="vert" idx="1"/>
          </p:nvPr>
        </p:nvSpPr>
        <p:spPr>
          <a:xfrm>
            <a:off x="628650" y="270272"/>
            <a:ext cx="5800725" cy="4358878"/>
          </a:xfrm>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4" name="Date Placeholder 3"/>
          <p:cNvSpPr>
            <a:spLocks noGrp="1"/>
          </p:cNvSpPr>
          <p:nvPr>
            <p:ph type="dt" sz="half" idx="10"/>
          </p:nvPr>
        </p:nvSpPr>
        <p:spPr/>
        <p:txBody>
          <a:bodyPr/>
          <a:lstStyle/>
          <a:p>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pPr marL="0" marR="0" lvl="0" indent="0" algn="l" rtl="0">
              <a:lnSpc>
                <a:spcPct val="100000"/>
              </a:lnSpc>
              <a:spcBef>
                <a:spcPts val="0"/>
              </a:spcBef>
              <a:spcAft>
                <a:spcPts val="0"/>
              </a:spcAft>
              <a:buClr>
                <a:schemeClr val="dk2"/>
              </a:buClr>
              <a:buSzPct val="25000"/>
              <a:buFont typeface="Cabin"/>
              <a:buNone/>
            </a:pPr>
            <a:fld id="{00000000-1234-1234-1234-123412341234}" type="slidenum">
              <a:rPr lang="en" sz="1400" b="0" i="0" u="none" strike="noStrike" cap="none" smtClean="0">
                <a:solidFill>
                  <a:schemeClr val="dk2"/>
                </a:solidFill>
                <a:latin typeface="Cabin"/>
                <a:ea typeface="Cabin"/>
                <a:cs typeface="Cabin"/>
                <a:sym typeface="Cabin"/>
              </a:rPr>
              <a:t>‹nº›</a:t>
            </a:fld>
            <a:endParaRPr lang="en" sz="1400" b="0" i="0" u="none" strike="noStrike" cap="none">
              <a:solidFill>
                <a:schemeClr val="dk2"/>
              </a:solidFill>
              <a:latin typeface="Cabin"/>
              <a:ea typeface="Cabin"/>
              <a:cs typeface="Cabin"/>
              <a:sym typeface="Cabin"/>
            </a:endParaRPr>
          </a:p>
        </p:txBody>
      </p:sp>
    </p:spTree>
    <p:extLst>
      <p:ext uri="{BB962C8B-B14F-4D97-AF65-F5344CB8AC3E}">
        <p14:creationId xmlns:p14="http://schemas.microsoft.com/office/powerpoint/2010/main" val="905929476"/>
      </p:ext>
    </p:extLst>
  </p:cSld>
  <p:clrMapOvr>
    <a:masterClrMapping/>
  </p:clrMapOvr>
  <p:hf sldNum="0"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01"/>
        <p:cNvGrpSpPr/>
        <p:nvPr/>
      </p:nvGrpSpPr>
      <p:grpSpPr>
        <a:xfrm>
          <a:off x="0" y="0"/>
          <a:ext cx="0" cy="0"/>
          <a:chOff x="0" y="0"/>
          <a:chExt cx="0" cy="0"/>
        </a:xfrm>
      </p:grpSpPr>
      <p:sp>
        <p:nvSpPr>
          <p:cNvPr id="102" name="Shape 102"/>
          <p:cNvSpPr txBox="1">
            <a:spLocks noGrp="1"/>
          </p:cNvSpPr>
          <p:nvPr>
            <p:ph type="title"/>
          </p:nvPr>
        </p:nvSpPr>
        <p:spPr>
          <a:xfrm>
            <a:off x="311700" y="445025"/>
            <a:ext cx="8520600" cy="572700"/>
          </a:xfrm>
          <a:prstGeom prst="rect">
            <a:avLst/>
          </a:prstGeom>
        </p:spPr>
        <p:txBody>
          <a:bodyPr lIns="91425" tIns="91425" rIns="91425" bIns="91425" anchor="b"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03" name="Shape 103"/>
          <p:cNvSpPr txBox="1">
            <a:spLocks noGrp="1"/>
          </p:cNvSpPr>
          <p:nvPr>
            <p:ph type="body" idx="1"/>
          </p:nvPr>
        </p:nvSpPr>
        <p:spPr>
          <a:xfrm>
            <a:off x="311700" y="1152475"/>
            <a:ext cx="8520600" cy="3416400"/>
          </a:xfrm>
          <a:prstGeom prst="rect">
            <a:avLst/>
          </a:prstGeom>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04" name="Shape 104"/>
          <p:cNvSpPr txBox="1">
            <a:spLocks noGrp="1"/>
          </p:cNvSpPr>
          <p:nvPr>
            <p:ph type="sldNum" idx="12"/>
          </p:nvPr>
        </p:nvSpPr>
        <p:spPr>
          <a:xfrm>
            <a:off x="8472457" y="4663216"/>
            <a:ext cx="548700" cy="393600"/>
          </a:xfrm>
          <a:prstGeom prst="rect">
            <a:avLst/>
          </a:prstGeom>
        </p:spPr>
        <p:txBody>
          <a:bodyPr lIns="91425" tIns="45700" rIns="91425" bIns="45700" anchor="t" anchorCtr="0">
            <a:noAutofit/>
          </a:bodyPr>
          <a:lstStyle/>
          <a:p>
            <a:pPr lvl="0" rtl="0">
              <a:spcBef>
                <a:spcPts val="0"/>
              </a:spcBef>
              <a:buNone/>
            </a:pPr>
            <a:fld id="{00000000-1234-1234-1234-123412341234}" type="slidenum">
              <a:rPr lang="en"/>
              <a:t>‹nº›</a:t>
            </a:fld>
            <a:endParaRPr lang="en"/>
          </a:p>
        </p:txBody>
      </p:sp>
    </p:spTree>
    <p:extLst>
      <p:ext uri="{BB962C8B-B14F-4D97-AF65-F5344CB8AC3E}">
        <p14:creationId xmlns:p14="http://schemas.microsoft.com/office/powerpoint/2010/main" val="5632562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623888" y="1284317"/>
            <a:ext cx="7886700" cy="2138406"/>
          </a:xfrm>
        </p:spPr>
        <p:txBody>
          <a:bodyPr anchor="b">
            <a:normAutofit/>
          </a:bodyPr>
          <a:lstStyle>
            <a:lvl1pPr>
              <a:defRPr sz="4500" b="0"/>
            </a:lvl1pPr>
          </a:lstStyle>
          <a:p>
            <a:r>
              <a:rPr lang="pt-BR"/>
              <a:t>Clique para editar o título mestre</a:t>
            </a:r>
            <a:endParaRPr lang="en-US" dirty="0"/>
          </a:p>
        </p:txBody>
      </p:sp>
      <p:sp>
        <p:nvSpPr>
          <p:cNvPr id="3" name="Text Placeholder 2"/>
          <p:cNvSpPr>
            <a:spLocks noGrp="1"/>
          </p:cNvSpPr>
          <p:nvPr>
            <p:ph type="body" idx="1"/>
          </p:nvPr>
        </p:nvSpPr>
        <p:spPr>
          <a:xfrm>
            <a:off x="623888" y="3414475"/>
            <a:ext cx="7886700" cy="1125140"/>
          </a:xfrm>
        </p:spPr>
        <p:txBody>
          <a:bodyPr anchor="t">
            <a:normAutofit/>
          </a:bodyPr>
          <a:lstStyle>
            <a:lvl1pPr marL="0" indent="0">
              <a:buNone/>
              <a:defRPr sz="180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pt-BR"/>
              <a:t>Editar estilos de texto Mestre</a:t>
            </a:r>
          </a:p>
        </p:txBody>
      </p:sp>
      <p:sp>
        <p:nvSpPr>
          <p:cNvPr id="4" name="Date Placeholder 3"/>
          <p:cNvSpPr>
            <a:spLocks noGrp="1"/>
          </p:cNvSpPr>
          <p:nvPr>
            <p:ph type="dt" sz="half" idx="10"/>
          </p:nvPr>
        </p:nvSpPr>
        <p:spPr/>
        <p:txBody>
          <a:bodyPr/>
          <a:lstStyle/>
          <a:p>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pPr marL="0" marR="0" lvl="0" indent="0" algn="l" rtl="0">
              <a:lnSpc>
                <a:spcPct val="100000"/>
              </a:lnSpc>
              <a:spcBef>
                <a:spcPts val="0"/>
              </a:spcBef>
              <a:spcAft>
                <a:spcPts val="0"/>
              </a:spcAft>
              <a:buClr>
                <a:schemeClr val="lt2"/>
              </a:buClr>
              <a:buSzPct val="25000"/>
              <a:buFont typeface="Cabin"/>
              <a:buNone/>
            </a:pPr>
            <a:fld id="{00000000-1234-1234-1234-123412341234}" type="slidenum">
              <a:rPr lang="en" sz="1400" b="0" i="0" u="none" strike="noStrike" cap="none" smtClean="0">
                <a:solidFill>
                  <a:schemeClr val="lt2"/>
                </a:solidFill>
                <a:latin typeface="Cabin"/>
                <a:ea typeface="Cabin"/>
                <a:cs typeface="Cabin"/>
                <a:sym typeface="Cabin"/>
              </a:rPr>
              <a:t>‹nº›</a:t>
            </a:fld>
            <a:endParaRPr lang="en" sz="1400" b="0" i="0" u="none" strike="noStrike" cap="none">
              <a:solidFill>
                <a:schemeClr val="lt2"/>
              </a:solidFill>
              <a:latin typeface="Cabin"/>
              <a:ea typeface="Cabin"/>
              <a:cs typeface="Cabin"/>
              <a:sym typeface="Cabin"/>
            </a:endParaRPr>
          </a:p>
        </p:txBody>
      </p:sp>
    </p:spTree>
    <p:extLst>
      <p:ext uri="{BB962C8B-B14F-4D97-AF65-F5344CB8AC3E}">
        <p14:creationId xmlns:p14="http://schemas.microsoft.com/office/powerpoint/2010/main" val="20528113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sz="half" idx="1"/>
          </p:nvPr>
        </p:nvSpPr>
        <p:spPr>
          <a:xfrm>
            <a:off x="633845" y="1371600"/>
            <a:ext cx="3886200" cy="3263503"/>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4629150" y="1371600"/>
            <a:ext cx="3886200" cy="3263503"/>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pPr marL="0" marR="0" lvl="0" indent="0" algn="l" rtl="0">
              <a:lnSpc>
                <a:spcPct val="100000"/>
              </a:lnSpc>
              <a:spcBef>
                <a:spcPts val="0"/>
              </a:spcBef>
              <a:spcAft>
                <a:spcPts val="0"/>
              </a:spcAft>
              <a:buClr>
                <a:schemeClr val="dk2"/>
              </a:buClr>
              <a:buSzPct val="25000"/>
              <a:buFont typeface="Cabin"/>
              <a:buNone/>
            </a:pPr>
            <a:fld id="{00000000-1234-1234-1234-123412341234}" type="slidenum">
              <a:rPr lang="en" sz="1400" b="0" i="0" u="none" strike="noStrike" cap="none" smtClean="0">
                <a:solidFill>
                  <a:schemeClr val="dk2"/>
                </a:solidFill>
                <a:latin typeface="Cabin"/>
                <a:ea typeface="Cabin"/>
                <a:cs typeface="Cabin"/>
                <a:sym typeface="Cabin"/>
              </a:rPr>
              <a:t>‹nº›</a:t>
            </a:fld>
            <a:endParaRPr lang="en" sz="1400" b="0" i="0" u="none" strike="noStrike" cap="none">
              <a:solidFill>
                <a:schemeClr val="dk2"/>
              </a:solidFill>
              <a:latin typeface="Cabin"/>
              <a:ea typeface="Cabin"/>
              <a:cs typeface="Cabin"/>
              <a:sym typeface="Cabin"/>
            </a:endParaRPr>
          </a:p>
        </p:txBody>
      </p:sp>
    </p:spTree>
    <p:extLst>
      <p:ext uri="{BB962C8B-B14F-4D97-AF65-F5344CB8AC3E}">
        <p14:creationId xmlns:p14="http://schemas.microsoft.com/office/powerpoint/2010/main" val="10586618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ação">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33845" y="1261388"/>
            <a:ext cx="3867150" cy="619274"/>
          </a:xfrm>
        </p:spPr>
        <p:txBody>
          <a:bodyPr anchor="b">
            <a:normAutofit/>
          </a:bodyP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pt-BR"/>
              <a:t>Editar estilos de texto Mestre</a:t>
            </a:r>
          </a:p>
        </p:txBody>
      </p:sp>
      <p:sp>
        <p:nvSpPr>
          <p:cNvPr id="4" name="Content Placeholder 3"/>
          <p:cNvSpPr>
            <a:spLocks noGrp="1"/>
          </p:cNvSpPr>
          <p:nvPr>
            <p:ph sz="half" idx="2"/>
          </p:nvPr>
        </p:nvSpPr>
        <p:spPr>
          <a:xfrm>
            <a:off x="633845" y="1880663"/>
            <a:ext cx="3867150" cy="2760394"/>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4629150" y="1261388"/>
            <a:ext cx="3886201" cy="619274"/>
          </a:xfrm>
        </p:spPr>
        <p:txBody>
          <a:bodyPr anchor="b"/>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pt-BR"/>
              <a:t>Editar estilos de texto Mestre</a:t>
            </a:r>
          </a:p>
        </p:txBody>
      </p:sp>
      <p:sp>
        <p:nvSpPr>
          <p:cNvPr id="6" name="Content Placeholder 5"/>
          <p:cNvSpPr>
            <a:spLocks noGrp="1"/>
          </p:cNvSpPr>
          <p:nvPr>
            <p:ph sz="quarter" idx="4"/>
          </p:nvPr>
        </p:nvSpPr>
        <p:spPr>
          <a:xfrm>
            <a:off x="4629150" y="1880663"/>
            <a:ext cx="3886201" cy="2760394"/>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7" name="Date Placeholder 6"/>
          <p:cNvSpPr>
            <a:spLocks noGrp="1"/>
          </p:cNvSpPr>
          <p:nvPr>
            <p:ph type="dt" sz="half" idx="10"/>
          </p:nvPr>
        </p:nvSpPr>
        <p:spPr/>
        <p:txBody>
          <a:bodyPr/>
          <a:lstStyle/>
          <a:p>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pPr marL="0" marR="0" lvl="0" indent="0" algn="l" rtl="0">
              <a:lnSpc>
                <a:spcPct val="100000"/>
              </a:lnSpc>
              <a:spcBef>
                <a:spcPts val="0"/>
              </a:spcBef>
              <a:spcAft>
                <a:spcPts val="0"/>
              </a:spcAft>
              <a:buClr>
                <a:schemeClr val="dk2"/>
              </a:buClr>
              <a:buSzPct val="25000"/>
              <a:buFont typeface="Cabin"/>
              <a:buNone/>
            </a:pPr>
            <a:fld id="{00000000-1234-1234-1234-123412341234}" type="slidenum">
              <a:rPr lang="en" sz="1400" b="0" i="0" u="none" strike="noStrike" cap="none" smtClean="0">
                <a:solidFill>
                  <a:schemeClr val="dk2"/>
                </a:solidFill>
                <a:latin typeface="Cabin"/>
                <a:ea typeface="Cabin"/>
                <a:cs typeface="Cabin"/>
                <a:sym typeface="Cabin"/>
              </a:rPr>
              <a:t>‹nº›</a:t>
            </a:fld>
            <a:endParaRPr lang="en" sz="1400" b="0" i="0" u="none" strike="noStrike" cap="none">
              <a:solidFill>
                <a:schemeClr val="dk2"/>
              </a:solidFill>
              <a:latin typeface="Cabin"/>
              <a:ea typeface="Cabin"/>
              <a:cs typeface="Cabin"/>
              <a:sym typeface="Cabin"/>
            </a:endParaRPr>
          </a:p>
        </p:txBody>
      </p:sp>
      <p:sp>
        <p:nvSpPr>
          <p:cNvPr id="10" name="Title 9"/>
          <p:cNvSpPr>
            <a:spLocks noGrp="1"/>
          </p:cNvSpPr>
          <p:nvPr>
            <p:ph type="title"/>
          </p:nvPr>
        </p:nvSpPr>
        <p:spPr/>
        <p:txBody>
          <a:bodyPr/>
          <a:lstStyle/>
          <a:p>
            <a:r>
              <a:rPr lang="pt-BR"/>
              <a:t>Clique para editar o título mestre</a:t>
            </a:r>
            <a:endParaRPr lang="en-US" dirty="0"/>
          </a:p>
        </p:txBody>
      </p:sp>
    </p:spTree>
    <p:extLst>
      <p:ext uri="{BB962C8B-B14F-4D97-AF65-F5344CB8AC3E}">
        <p14:creationId xmlns:p14="http://schemas.microsoft.com/office/powerpoint/2010/main" val="14001146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omente Títul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pPr marL="0" marR="0" lvl="0" indent="0" algn="l" rtl="0">
              <a:lnSpc>
                <a:spcPct val="100000"/>
              </a:lnSpc>
              <a:spcBef>
                <a:spcPts val="0"/>
              </a:spcBef>
              <a:spcAft>
                <a:spcPts val="0"/>
              </a:spcAft>
              <a:buClr>
                <a:schemeClr val="dk2"/>
              </a:buClr>
              <a:buSzPct val="25000"/>
              <a:buFont typeface="Cabin"/>
              <a:buNone/>
            </a:pPr>
            <a:fld id="{00000000-1234-1234-1234-123412341234}" type="slidenum">
              <a:rPr lang="en" sz="1400" b="0" i="0" u="none" strike="noStrike" cap="none" smtClean="0">
                <a:solidFill>
                  <a:schemeClr val="dk2"/>
                </a:solidFill>
                <a:latin typeface="Cabin"/>
                <a:ea typeface="Cabin"/>
                <a:cs typeface="Cabin"/>
                <a:sym typeface="Cabin"/>
              </a:rPr>
              <a:t>‹nº›</a:t>
            </a:fld>
            <a:endParaRPr lang="en" sz="1400" b="0" i="0" u="none" strike="noStrike" cap="none">
              <a:solidFill>
                <a:schemeClr val="dk2"/>
              </a:solidFill>
              <a:latin typeface="Cabin"/>
              <a:ea typeface="Cabin"/>
              <a:cs typeface="Cabin"/>
              <a:sym typeface="Cabin"/>
            </a:endParaRPr>
          </a:p>
        </p:txBody>
      </p:sp>
      <p:sp>
        <p:nvSpPr>
          <p:cNvPr id="6" name="Title 5"/>
          <p:cNvSpPr>
            <a:spLocks noGrp="1"/>
          </p:cNvSpPr>
          <p:nvPr>
            <p:ph type="title"/>
          </p:nvPr>
        </p:nvSpPr>
        <p:spPr/>
        <p:txBody>
          <a:bodyPr/>
          <a:lstStyle/>
          <a:p>
            <a:r>
              <a:rPr lang="pt-BR"/>
              <a:t>Clique para editar o título mestre</a:t>
            </a:r>
            <a:endParaRPr lang="en-US"/>
          </a:p>
        </p:txBody>
      </p:sp>
    </p:spTree>
    <p:extLst>
      <p:ext uri="{BB962C8B-B14F-4D97-AF65-F5344CB8AC3E}">
        <p14:creationId xmlns:p14="http://schemas.microsoft.com/office/powerpoint/2010/main" val="2266505683"/>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pPr marL="0" marR="0" lvl="0" indent="0" algn="l" rtl="0">
              <a:lnSpc>
                <a:spcPct val="100000"/>
              </a:lnSpc>
              <a:spcBef>
                <a:spcPts val="0"/>
              </a:spcBef>
              <a:spcAft>
                <a:spcPts val="0"/>
              </a:spcAft>
              <a:buClr>
                <a:schemeClr val="dk2"/>
              </a:buClr>
              <a:buSzPct val="25000"/>
              <a:buFont typeface="Cabin"/>
              <a:buNone/>
            </a:pPr>
            <a:fld id="{00000000-1234-1234-1234-123412341234}" type="slidenum">
              <a:rPr lang="en" sz="1400" b="0" i="0" u="none" strike="noStrike" cap="none" smtClean="0">
                <a:solidFill>
                  <a:schemeClr val="dk2"/>
                </a:solidFill>
                <a:latin typeface="Cabin"/>
                <a:ea typeface="Cabin"/>
                <a:cs typeface="Cabin"/>
                <a:sym typeface="Cabin"/>
              </a:rPr>
              <a:t>‹nº›</a:t>
            </a:fld>
            <a:endParaRPr lang="en" sz="1400" b="0" i="0" u="none" strike="noStrike" cap="none">
              <a:solidFill>
                <a:schemeClr val="dk2"/>
              </a:solidFill>
              <a:latin typeface="Cabin"/>
              <a:ea typeface="Cabin"/>
              <a:cs typeface="Cabin"/>
              <a:sym typeface="Cabin"/>
            </a:endParaRPr>
          </a:p>
        </p:txBody>
      </p:sp>
    </p:spTree>
    <p:extLst>
      <p:ext uri="{BB962C8B-B14F-4D97-AF65-F5344CB8AC3E}">
        <p14:creationId xmlns:p14="http://schemas.microsoft.com/office/powerpoint/2010/main" val="34230866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630936" y="342900"/>
            <a:ext cx="2948940" cy="1200148"/>
          </a:xfrm>
        </p:spPr>
        <p:txBody>
          <a:bodyPr anchor="b">
            <a:normAutofit/>
          </a:bodyPr>
          <a:lstStyle>
            <a:lvl1pPr>
              <a:defRPr sz="2400" b="0"/>
            </a:lvl1pPr>
          </a:lstStyle>
          <a:p>
            <a:r>
              <a:rPr lang="pt-BR"/>
              <a:t>Clique para editar o título mestre</a:t>
            </a:r>
            <a:endParaRPr lang="en-US" dirty="0"/>
          </a:p>
        </p:txBody>
      </p:sp>
      <p:sp>
        <p:nvSpPr>
          <p:cNvPr id="3" name="Content Placeholder 2"/>
          <p:cNvSpPr>
            <a:spLocks noGrp="1"/>
          </p:cNvSpPr>
          <p:nvPr>
            <p:ph idx="1"/>
          </p:nvPr>
        </p:nvSpPr>
        <p:spPr>
          <a:xfrm>
            <a:off x="3886200" y="742950"/>
            <a:ext cx="4629150" cy="365760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630936" y="1543049"/>
            <a:ext cx="2948940" cy="2857501"/>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pt-BR"/>
              <a:t>Editar estilos de texto Mestre</a:t>
            </a:r>
          </a:p>
        </p:txBody>
      </p:sp>
      <p:sp>
        <p:nvSpPr>
          <p:cNvPr id="5" name="Date Placeholder 4"/>
          <p:cNvSpPr>
            <a:spLocks noGrp="1"/>
          </p:cNvSpPr>
          <p:nvPr>
            <p:ph type="dt" sz="half" idx="10"/>
          </p:nvPr>
        </p:nvSpPr>
        <p:spPr/>
        <p:txBody>
          <a:bodyPr/>
          <a:lstStyle/>
          <a:p>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pPr marL="0" marR="0" lvl="0" indent="0" algn="l" rtl="0">
              <a:lnSpc>
                <a:spcPct val="100000"/>
              </a:lnSpc>
              <a:spcBef>
                <a:spcPts val="0"/>
              </a:spcBef>
              <a:spcAft>
                <a:spcPts val="0"/>
              </a:spcAft>
              <a:buClr>
                <a:schemeClr val="dk2"/>
              </a:buClr>
              <a:buSzPct val="25000"/>
              <a:buFont typeface="Cabin"/>
              <a:buNone/>
            </a:pPr>
            <a:fld id="{00000000-1234-1234-1234-123412341234}" type="slidenum">
              <a:rPr lang="en" sz="1400" b="0" i="0" u="none" strike="noStrike" cap="none" smtClean="0">
                <a:solidFill>
                  <a:schemeClr val="dk2"/>
                </a:solidFill>
                <a:latin typeface="Cabin"/>
                <a:ea typeface="Cabin"/>
                <a:cs typeface="Cabin"/>
                <a:sym typeface="Cabin"/>
              </a:rPr>
              <a:t>‹nº›</a:t>
            </a:fld>
            <a:endParaRPr lang="en" sz="1400" b="0" i="0" u="none" strike="noStrike" cap="none">
              <a:solidFill>
                <a:schemeClr val="dk2"/>
              </a:solidFill>
              <a:latin typeface="Cabin"/>
              <a:ea typeface="Cabin"/>
              <a:cs typeface="Cabin"/>
              <a:sym typeface="Cabin"/>
            </a:endParaRPr>
          </a:p>
        </p:txBody>
      </p:sp>
    </p:spTree>
    <p:extLst>
      <p:ext uri="{BB962C8B-B14F-4D97-AF65-F5344CB8AC3E}">
        <p14:creationId xmlns:p14="http://schemas.microsoft.com/office/powerpoint/2010/main" val="29019786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630936" y="342900"/>
            <a:ext cx="2948940" cy="1200150"/>
          </a:xfrm>
        </p:spPr>
        <p:txBody>
          <a:bodyPr anchor="b">
            <a:normAutofit/>
          </a:bodyPr>
          <a:lstStyle>
            <a:lvl1pPr>
              <a:defRPr sz="2400" b="0"/>
            </a:lvl1pPr>
          </a:lstStyle>
          <a:p>
            <a:r>
              <a:rPr lang="pt-BR"/>
              <a:t>Clique para editar o título mestre</a:t>
            </a:r>
            <a:endParaRPr lang="en-US" dirty="0"/>
          </a:p>
        </p:txBody>
      </p:sp>
      <p:sp>
        <p:nvSpPr>
          <p:cNvPr id="3" name="Picture Placeholder 2"/>
          <p:cNvSpPr>
            <a:spLocks noGrp="1"/>
          </p:cNvSpPr>
          <p:nvPr>
            <p:ph type="pic" idx="1"/>
          </p:nvPr>
        </p:nvSpPr>
        <p:spPr>
          <a:xfrm>
            <a:off x="3886200" y="742950"/>
            <a:ext cx="4629150" cy="36576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pt-BR"/>
              <a:t>Clique no ícone para adicionar uma imagem</a:t>
            </a:r>
            <a:endParaRPr lang="en-US" dirty="0"/>
          </a:p>
        </p:txBody>
      </p:sp>
      <p:sp>
        <p:nvSpPr>
          <p:cNvPr id="4" name="Text Placeholder 3"/>
          <p:cNvSpPr>
            <a:spLocks noGrp="1"/>
          </p:cNvSpPr>
          <p:nvPr>
            <p:ph type="body" sz="half" idx="2"/>
          </p:nvPr>
        </p:nvSpPr>
        <p:spPr>
          <a:xfrm>
            <a:off x="630936" y="1543050"/>
            <a:ext cx="2948940" cy="2857500"/>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pt-BR"/>
              <a:t>Editar estilos de texto Mestre</a:t>
            </a:r>
          </a:p>
        </p:txBody>
      </p:sp>
      <p:sp>
        <p:nvSpPr>
          <p:cNvPr id="5" name="Date Placeholder 4"/>
          <p:cNvSpPr>
            <a:spLocks noGrp="1"/>
          </p:cNvSpPr>
          <p:nvPr>
            <p:ph type="dt" sz="half" idx="10"/>
          </p:nvPr>
        </p:nvSpPr>
        <p:spPr/>
        <p:txBody>
          <a:bodyPr/>
          <a:lstStyle/>
          <a:p>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pPr marL="0" marR="0" lvl="0" indent="0" algn="l" rtl="0">
              <a:lnSpc>
                <a:spcPct val="100000"/>
              </a:lnSpc>
              <a:spcBef>
                <a:spcPts val="0"/>
              </a:spcBef>
              <a:spcAft>
                <a:spcPts val="0"/>
              </a:spcAft>
              <a:buClr>
                <a:schemeClr val="lt2"/>
              </a:buClr>
              <a:buSzPct val="25000"/>
              <a:buFont typeface="Cabin"/>
              <a:buNone/>
            </a:pPr>
            <a:fld id="{00000000-1234-1234-1234-123412341234}" type="slidenum">
              <a:rPr lang="en" sz="1400" b="0" i="0" u="none" strike="noStrike" cap="none" smtClean="0">
                <a:solidFill>
                  <a:schemeClr val="lt2"/>
                </a:solidFill>
                <a:latin typeface="Cabin"/>
                <a:ea typeface="Cabin"/>
                <a:cs typeface="Cabin"/>
                <a:sym typeface="Cabin"/>
              </a:rPr>
              <a:t>‹nº›</a:t>
            </a:fld>
            <a:endParaRPr lang="en" sz="1400" b="0" i="0" u="none" strike="noStrike" cap="none">
              <a:solidFill>
                <a:schemeClr val="lt2"/>
              </a:solidFill>
              <a:latin typeface="Cabin"/>
              <a:ea typeface="Cabin"/>
              <a:cs typeface="Cabin"/>
              <a:sym typeface="Cabin"/>
            </a:endParaRPr>
          </a:p>
        </p:txBody>
      </p:sp>
    </p:spTree>
    <p:extLst>
      <p:ext uri="{BB962C8B-B14F-4D97-AF65-F5344CB8AC3E}">
        <p14:creationId xmlns:p14="http://schemas.microsoft.com/office/powerpoint/2010/main" val="8628489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33845" y="274320"/>
            <a:ext cx="7886700" cy="994172"/>
          </a:xfrm>
          <a:prstGeom prst="rect">
            <a:avLst/>
          </a:prstGeom>
        </p:spPr>
        <p:txBody>
          <a:bodyPr vert="horz" lIns="91440" tIns="45720" rIns="91440" bIns="45720" rtlCol="0" anchor="ctr">
            <a:normAutofit/>
          </a:bodyPr>
          <a:lstStyle/>
          <a:p>
            <a:r>
              <a:rPr lang="pt-BR"/>
              <a:t>Clique para editar o título mestre</a:t>
            </a:r>
            <a:endParaRPr lang="en-US" dirty="0"/>
          </a:p>
        </p:txBody>
      </p:sp>
      <p:sp>
        <p:nvSpPr>
          <p:cNvPr id="3" name="Text Placeholder 2"/>
          <p:cNvSpPr>
            <a:spLocks noGrp="1"/>
          </p:cNvSpPr>
          <p:nvPr>
            <p:ph type="body" idx="1"/>
          </p:nvPr>
        </p:nvSpPr>
        <p:spPr>
          <a:xfrm>
            <a:off x="633845" y="1371600"/>
            <a:ext cx="7886700" cy="3263503"/>
          </a:xfrm>
          <a:prstGeom prst="rect">
            <a:avLst/>
          </a:prstGeom>
        </p:spPr>
        <p:txBody>
          <a:bodyPr vert="horz" lIns="91440" tIns="45720" rIns="91440" bIns="45720" rtlCol="0">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825">
                <a:solidFill>
                  <a:schemeClr val="tx1">
                    <a:lumMod val="65000"/>
                    <a:lumOff val="35000"/>
                  </a:schemeClr>
                </a:solidFill>
              </a:defRPr>
            </a:lvl1pPr>
          </a:lstStyle>
          <a:p>
            <a:endParaRPr lang="pt-BR"/>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825">
                <a:solidFill>
                  <a:schemeClr val="tx1">
                    <a:lumMod val="65000"/>
                    <a:lumOff val="35000"/>
                  </a:schemeClr>
                </a:solidFill>
              </a:defRPr>
            </a:lvl1pPr>
          </a:lstStyle>
          <a:p>
            <a:endParaRPr lang="pt-BR"/>
          </a:p>
        </p:txBody>
      </p:sp>
      <p:sp>
        <p:nvSpPr>
          <p:cNvPr id="6" name="Slide Number Placeholder 5"/>
          <p:cNvSpPr>
            <a:spLocks noGrp="1"/>
          </p:cNvSpPr>
          <p:nvPr>
            <p:ph type="sldNum" sz="quarter" idx="4"/>
          </p:nvPr>
        </p:nvSpPr>
        <p:spPr>
          <a:xfrm>
            <a:off x="6463145" y="4767263"/>
            <a:ext cx="2057400" cy="273844"/>
          </a:xfrm>
          <a:prstGeom prst="rect">
            <a:avLst/>
          </a:prstGeom>
        </p:spPr>
        <p:txBody>
          <a:bodyPr vert="horz" lIns="91440" tIns="45720" rIns="91440" bIns="45720" rtlCol="0" anchor="ctr"/>
          <a:lstStyle>
            <a:lvl1pPr algn="r">
              <a:defRPr sz="825">
                <a:solidFill>
                  <a:schemeClr val="tx1">
                    <a:tint val="75000"/>
                  </a:schemeClr>
                </a:solidFill>
              </a:defRPr>
            </a:lvl1pPr>
          </a:lstStyle>
          <a:p>
            <a:pPr marL="0" marR="0" lvl="0" indent="0" algn="l" rtl="0">
              <a:lnSpc>
                <a:spcPct val="100000"/>
              </a:lnSpc>
              <a:spcBef>
                <a:spcPts val="0"/>
              </a:spcBef>
              <a:spcAft>
                <a:spcPts val="0"/>
              </a:spcAft>
              <a:buClr>
                <a:schemeClr val="dk2"/>
              </a:buClr>
              <a:buSzPct val="25000"/>
              <a:buFont typeface="Cabin"/>
              <a:buNone/>
            </a:pPr>
            <a:fld id="{00000000-1234-1234-1234-123412341234}" type="slidenum">
              <a:rPr lang="en" sz="1400" b="0" i="0" u="none" strike="noStrike" cap="none" smtClean="0">
                <a:solidFill>
                  <a:schemeClr val="dk2"/>
                </a:solidFill>
                <a:latin typeface="Cabin"/>
                <a:ea typeface="Cabin"/>
                <a:cs typeface="Cabin"/>
                <a:sym typeface="Cabin"/>
              </a:rPr>
              <a:t>‹nº›</a:t>
            </a:fld>
            <a:endParaRPr lang="en" sz="1400" b="0" i="0" u="none" strike="noStrike" cap="none">
              <a:solidFill>
                <a:schemeClr val="dk2"/>
              </a:solidFill>
              <a:latin typeface="Cabin"/>
              <a:ea typeface="Cabin"/>
              <a:cs typeface="Cabin"/>
              <a:sym typeface="Cabin"/>
            </a:endParaRPr>
          </a:p>
        </p:txBody>
      </p:sp>
    </p:spTree>
    <p:extLst>
      <p:ext uri="{BB962C8B-B14F-4D97-AF65-F5344CB8AC3E}">
        <p14:creationId xmlns:p14="http://schemas.microsoft.com/office/powerpoint/2010/main" val="1344260963"/>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Wingdings 2" pitchFamily="18" charset="2"/>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Wingdings 2" pitchFamily="18" charset="2"/>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Wingdings 2" pitchFamily="18" charset="2"/>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5pPr>
      <a:lvl6pPr marL="18859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6pPr>
      <a:lvl7pPr marL="22288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7pPr>
      <a:lvl8pPr marL="25717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8pPr>
      <a:lvl9pPr marL="29146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33845" y="274320"/>
            <a:ext cx="7886700" cy="994172"/>
          </a:xfrm>
          <a:prstGeom prst="rect">
            <a:avLst/>
          </a:prstGeom>
        </p:spPr>
        <p:txBody>
          <a:bodyPr vert="horz" lIns="91440" tIns="45720" rIns="91440" bIns="45720" rtlCol="0" anchor="ctr">
            <a:normAutofit/>
          </a:bodyPr>
          <a:lstStyle/>
          <a:p>
            <a:r>
              <a:rPr lang="pt-BR"/>
              <a:t>Clique para editar o título mestre</a:t>
            </a:r>
            <a:endParaRPr lang="en-US" dirty="0"/>
          </a:p>
        </p:txBody>
      </p:sp>
      <p:sp>
        <p:nvSpPr>
          <p:cNvPr id="3" name="Text Placeholder 2"/>
          <p:cNvSpPr>
            <a:spLocks noGrp="1"/>
          </p:cNvSpPr>
          <p:nvPr>
            <p:ph type="body" idx="1"/>
          </p:nvPr>
        </p:nvSpPr>
        <p:spPr>
          <a:xfrm>
            <a:off x="633845" y="1371600"/>
            <a:ext cx="7886700" cy="3263503"/>
          </a:xfrm>
          <a:prstGeom prst="rect">
            <a:avLst/>
          </a:prstGeom>
        </p:spPr>
        <p:txBody>
          <a:bodyPr vert="horz" lIns="91440" tIns="45720" rIns="91440" bIns="45720" rtlCol="0">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825">
                <a:solidFill>
                  <a:schemeClr val="tx1">
                    <a:lumMod val="65000"/>
                    <a:lumOff val="35000"/>
                  </a:schemeClr>
                </a:solidFill>
              </a:defRPr>
            </a:lvl1pPr>
          </a:lstStyle>
          <a:p>
            <a:endParaRPr lang="pt-BR"/>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825">
                <a:solidFill>
                  <a:schemeClr val="tx1">
                    <a:lumMod val="65000"/>
                    <a:lumOff val="35000"/>
                  </a:schemeClr>
                </a:solidFill>
              </a:defRPr>
            </a:lvl1pPr>
          </a:lstStyle>
          <a:p>
            <a:endParaRPr lang="pt-BR"/>
          </a:p>
        </p:txBody>
      </p:sp>
      <p:sp>
        <p:nvSpPr>
          <p:cNvPr id="6" name="Slide Number Placeholder 5"/>
          <p:cNvSpPr>
            <a:spLocks noGrp="1"/>
          </p:cNvSpPr>
          <p:nvPr>
            <p:ph type="sldNum" sz="quarter" idx="4"/>
          </p:nvPr>
        </p:nvSpPr>
        <p:spPr>
          <a:xfrm>
            <a:off x="6463145" y="4767263"/>
            <a:ext cx="2057400" cy="273844"/>
          </a:xfrm>
          <a:prstGeom prst="rect">
            <a:avLst/>
          </a:prstGeom>
        </p:spPr>
        <p:txBody>
          <a:bodyPr vert="horz" lIns="91440" tIns="45720" rIns="91440" bIns="45720" rtlCol="0" anchor="ctr"/>
          <a:lstStyle>
            <a:lvl1pPr algn="r">
              <a:defRPr sz="825">
                <a:solidFill>
                  <a:schemeClr val="tx1">
                    <a:tint val="75000"/>
                  </a:schemeClr>
                </a:solidFill>
              </a:defRPr>
            </a:lvl1pPr>
          </a:lstStyle>
          <a:p>
            <a:pPr marL="0" marR="0" lvl="0" indent="0" algn="l" rtl="0">
              <a:lnSpc>
                <a:spcPct val="100000"/>
              </a:lnSpc>
              <a:spcBef>
                <a:spcPts val="0"/>
              </a:spcBef>
              <a:spcAft>
                <a:spcPts val="0"/>
              </a:spcAft>
              <a:buClr>
                <a:schemeClr val="dk2"/>
              </a:buClr>
              <a:buSzPct val="25000"/>
              <a:buFont typeface="Cabin"/>
              <a:buNone/>
            </a:pPr>
            <a:fld id="{00000000-1234-1234-1234-123412341234}" type="slidenum">
              <a:rPr lang="en" sz="1400" b="0" i="0" u="none" strike="noStrike" cap="none" smtClean="0">
                <a:solidFill>
                  <a:schemeClr val="dk2"/>
                </a:solidFill>
                <a:latin typeface="Cabin"/>
                <a:ea typeface="Cabin"/>
                <a:cs typeface="Cabin"/>
                <a:sym typeface="Cabin"/>
              </a:rPr>
              <a:t>‹nº›</a:t>
            </a:fld>
            <a:endParaRPr lang="en" sz="1400" b="0" i="0" u="none" strike="noStrike" cap="none">
              <a:solidFill>
                <a:schemeClr val="dk2"/>
              </a:solidFill>
              <a:latin typeface="Cabin"/>
              <a:ea typeface="Cabin"/>
              <a:cs typeface="Cabin"/>
              <a:sym typeface="Cabin"/>
            </a:endParaRPr>
          </a:p>
        </p:txBody>
      </p:sp>
    </p:spTree>
    <p:extLst>
      <p:ext uri="{BB962C8B-B14F-4D97-AF65-F5344CB8AC3E}">
        <p14:creationId xmlns:p14="http://schemas.microsoft.com/office/powerpoint/2010/main" val="2848212927"/>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Wingdings 2" pitchFamily="18" charset="2"/>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Wingdings 2" pitchFamily="18" charset="2"/>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Wingdings 2" pitchFamily="18" charset="2"/>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5pPr>
      <a:lvl6pPr marL="18859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6pPr>
      <a:lvl7pPr marL="22288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7pPr>
      <a:lvl8pPr marL="25717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8pPr>
      <a:lvl9pPr marL="29146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9.xml"/><Relationship Id="rId1" Type="http://schemas.openxmlformats.org/officeDocument/2006/relationships/slideLayout" Target="../slideLayouts/slideLayout24.xml"/><Relationship Id="rId4" Type="http://schemas.openxmlformats.org/officeDocument/2006/relationships/image" Target="../media/image1.jpg"/></Relationships>
</file>

<file path=ppt/slides/_rels/slide1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0.xml"/><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1.xml"/><Relationship Id="rId1" Type="http://schemas.openxmlformats.org/officeDocument/2006/relationships/slideLayout" Target="../slideLayouts/slideLayout24.xml"/><Relationship Id="rId4" Type="http://schemas.openxmlformats.org/officeDocument/2006/relationships/image" Target="../media/image5.JPG"/></Relationships>
</file>

<file path=ppt/slides/_rels/slide1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2.xml"/><Relationship Id="rId1" Type="http://schemas.openxmlformats.org/officeDocument/2006/relationships/slideLayout" Target="../slideLayouts/slideLayout24.xml"/><Relationship Id="rId4" Type="http://schemas.openxmlformats.org/officeDocument/2006/relationships/image" Target="../media/image6.JPG"/></Relationships>
</file>

<file path=ppt/slides/_rels/slide1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5.xml"/><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24.xml"/><Relationship Id="rId4" Type="http://schemas.openxmlformats.org/officeDocument/2006/relationships/image" Target="../media/image1.jpg"/></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24.xml"/><Relationship Id="rId4" Type="http://schemas.openxmlformats.org/officeDocument/2006/relationships/image" Target="../media/image1.jpg"/></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24.xml"/><Relationship Id="rId4" Type="http://schemas.openxmlformats.org/officeDocument/2006/relationships/image" Target="../media/image1.jpg"/></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24.xml"/><Relationship Id="rId4" Type="http://schemas.openxmlformats.org/officeDocument/2006/relationships/image" Target="../media/image1.jp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4.xml"/><Relationship Id="rId1" Type="http://schemas.openxmlformats.org/officeDocument/2006/relationships/vmlDrawing" Target="../drawings/vmlDrawing1.vml"/><Relationship Id="rId6" Type="http://schemas.openxmlformats.org/officeDocument/2006/relationships/image" Target="../media/image12.emf"/><Relationship Id="rId5" Type="http://schemas.openxmlformats.org/officeDocument/2006/relationships/package" Target="../embeddings/Microsoft_Word_Document.docx"/><Relationship Id="rId4" Type="http://schemas.openxmlformats.org/officeDocument/2006/relationships/image" Target="../media/image1.jpg"/></Relationships>
</file>

<file path=ppt/slides/_rels/slide2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2.xml"/><Relationship Id="rId1" Type="http://schemas.openxmlformats.org/officeDocument/2006/relationships/slideLayout" Target="../slideLayouts/slideLayout24.xml"/></Relationships>
</file>

<file path=ppt/slides/_rels/slide26.xml.rels><?xml version="1.0" encoding="UTF-8" standalone="yes"?>
<Relationships xmlns="http://schemas.openxmlformats.org/package/2006/relationships"><Relationship Id="rId3" Type="http://schemas.openxmlformats.org/officeDocument/2006/relationships/hyperlink" Target="https://support.google.com/waze/answer/6078702?hl=pt-BR" TargetMode="External"/><Relationship Id="rId2" Type="http://schemas.openxmlformats.org/officeDocument/2006/relationships/notesSlide" Target="../notesSlides/notesSlide23.xml"/><Relationship Id="rId1" Type="http://schemas.openxmlformats.org/officeDocument/2006/relationships/slideLayout" Target="../slideLayouts/slideLayout24.xml"/><Relationship Id="rId5" Type="http://schemas.openxmlformats.org/officeDocument/2006/relationships/image" Target="../media/image1.jpg"/><Relationship Id="rId4" Type="http://schemas.openxmlformats.org/officeDocument/2006/relationships/hyperlink" Target="http://www.sciencedirect.com/"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24.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7.xml"/><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Shape 109"/>
          <p:cNvSpPr txBox="1">
            <a:spLocks noGrp="1"/>
          </p:cNvSpPr>
          <p:nvPr>
            <p:ph type="ctrTitle"/>
          </p:nvPr>
        </p:nvSpPr>
        <p:spPr>
          <a:xfrm>
            <a:off x="455279" y="555526"/>
            <a:ext cx="7788692" cy="1267200"/>
          </a:xfrm>
          <a:prstGeom prst="rect">
            <a:avLst/>
          </a:prstGeom>
        </p:spPr>
        <p:txBody>
          <a:bodyPr lIns="91425" tIns="91425" rIns="91425" bIns="91425" anchor="t" anchorCtr="0">
            <a:noAutofit/>
          </a:bodyPr>
          <a:lstStyle/>
          <a:p>
            <a:r>
              <a:rPr lang="pt-BR" cap="small" dirty="0"/>
              <a:t>UM SISTEMA PARA PREDIÇÃO DE TEMPO DE PERCURSO DE ROTA </a:t>
            </a:r>
            <a:endParaRPr lang="pt-BR" dirty="0"/>
          </a:p>
        </p:txBody>
      </p:sp>
      <p:sp>
        <p:nvSpPr>
          <p:cNvPr id="111" name="Shape 111"/>
          <p:cNvSpPr txBox="1">
            <a:spLocks noGrp="1"/>
          </p:cNvSpPr>
          <p:nvPr>
            <p:ph type="subTitle" idx="1"/>
          </p:nvPr>
        </p:nvSpPr>
        <p:spPr>
          <a:xfrm>
            <a:off x="257325" y="2011775"/>
            <a:ext cx="8520600" cy="792600"/>
          </a:xfrm>
          <a:prstGeom prst="rect">
            <a:avLst/>
          </a:prstGeom>
        </p:spPr>
        <p:txBody>
          <a:bodyPr lIns="91425" tIns="91425" rIns="91425" bIns="91425" anchor="t" anchorCtr="0">
            <a:noAutofit/>
          </a:bodyPr>
          <a:lstStyle/>
          <a:p>
            <a:pPr lvl="0" rtl="0">
              <a:spcBef>
                <a:spcPts val="0"/>
              </a:spcBef>
              <a:buNone/>
            </a:pPr>
            <a:endParaRPr lang="en" dirty="0"/>
          </a:p>
        </p:txBody>
      </p:sp>
      <p:pic>
        <p:nvPicPr>
          <p:cNvPr id="110" name="Shape 110" descr="brasao_uff.jpg"/>
          <p:cNvPicPr preferRelativeResize="0"/>
          <p:nvPr/>
        </p:nvPicPr>
        <p:blipFill>
          <a:blip r:embed="rId3">
            <a:alphaModFix/>
          </a:blip>
          <a:stretch>
            <a:fillRect/>
          </a:stretch>
        </p:blipFill>
        <p:spPr>
          <a:xfrm>
            <a:off x="8339276" y="0"/>
            <a:ext cx="804724" cy="940100"/>
          </a:xfrm>
          <a:prstGeom prst="rect">
            <a:avLst/>
          </a:prstGeom>
          <a:noFill/>
          <a:ln>
            <a:noFill/>
          </a:ln>
        </p:spPr>
      </p:pic>
      <p:sp>
        <p:nvSpPr>
          <p:cNvPr id="112" name="Shape 112"/>
          <p:cNvSpPr txBox="1"/>
          <p:nvPr/>
        </p:nvSpPr>
        <p:spPr>
          <a:xfrm>
            <a:off x="1217925" y="2870800"/>
            <a:ext cx="5883000" cy="293700"/>
          </a:xfrm>
          <a:prstGeom prst="rect">
            <a:avLst/>
          </a:prstGeom>
          <a:noFill/>
          <a:ln>
            <a:noFill/>
          </a:ln>
        </p:spPr>
        <p:txBody>
          <a:bodyPr lIns="91425" tIns="91425" rIns="91425" bIns="91425" anchor="t" anchorCtr="0">
            <a:noAutofit/>
          </a:bodyPr>
          <a:lstStyle/>
          <a:p>
            <a:pPr lvl="0">
              <a:spcBef>
                <a:spcPts val="0"/>
              </a:spcBef>
              <a:buNone/>
            </a:pPr>
            <a:r>
              <a:rPr lang="en" sz="2400">
                <a:solidFill>
                  <a:schemeClr val="dk1"/>
                </a:solidFill>
                <a:latin typeface="Domine"/>
                <a:ea typeface="Domine"/>
                <a:cs typeface="Domine"/>
                <a:sym typeface="Domine"/>
              </a:rPr>
              <a:t>Universidade Federal Fluminense</a:t>
            </a:r>
          </a:p>
        </p:txBody>
      </p:sp>
      <p:sp>
        <p:nvSpPr>
          <p:cNvPr id="113" name="Shape 113"/>
          <p:cNvSpPr txBox="1"/>
          <p:nvPr/>
        </p:nvSpPr>
        <p:spPr>
          <a:xfrm>
            <a:off x="1217925" y="3697225"/>
            <a:ext cx="6263400" cy="730800"/>
          </a:xfrm>
          <a:prstGeom prst="rect">
            <a:avLst/>
          </a:prstGeom>
          <a:noFill/>
          <a:ln>
            <a:noFill/>
          </a:ln>
        </p:spPr>
        <p:txBody>
          <a:bodyPr lIns="91425" tIns="91425" rIns="91425" bIns="91425" anchor="t" anchorCtr="0">
            <a:noAutofit/>
          </a:bodyPr>
          <a:lstStyle/>
          <a:p>
            <a:pPr lvl="0">
              <a:spcBef>
                <a:spcPts val="0"/>
              </a:spcBef>
              <a:buNone/>
            </a:pPr>
            <a:r>
              <a:rPr lang="en" sz="1800" dirty="0">
                <a:solidFill>
                  <a:schemeClr val="dk1"/>
                </a:solidFill>
                <a:latin typeface="Domine"/>
                <a:ea typeface="Domine"/>
                <a:cs typeface="Domine"/>
                <a:sym typeface="Domine"/>
              </a:rPr>
              <a:t>Angélica de Sousa Pinto</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a:t>Trabalhos correlacionados</a:t>
            </a:r>
          </a:p>
        </p:txBody>
      </p:sp>
      <p:sp>
        <p:nvSpPr>
          <p:cNvPr id="3" name="Espaço Reservado para Texto 2"/>
          <p:cNvSpPr>
            <a:spLocks noGrp="1"/>
          </p:cNvSpPr>
          <p:nvPr>
            <p:ph type="body" idx="1"/>
          </p:nvPr>
        </p:nvSpPr>
        <p:spPr/>
        <p:txBody>
          <a:bodyPr>
            <a:normAutofit fontScale="55000" lnSpcReduction="20000"/>
          </a:bodyPr>
          <a:lstStyle/>
          <a:p>
            <a:r>
              <a:rPr lang="pt-BR" dirty="0"/>
              <a:t>Em (WIBISONO, A. et al., 2015) a extração de informações através de sensores distribuídos tem sido amplamente utilizada em várias regiões. Veículo de extração de dados de tráfego é uma das maneiras de coletar informações sobre condição de tráfego. A pretensão de prever e visualizar as condições de tráfego em uma determinada região da estrada. Os dados de tráfego foram obtidos a partir do Departamento de Transportes do Reino Unido. Estes dados são recolhidos usando centenas de sensores durante 24h. Assim, o tamanho dos dados é muito grande. A fim de obter o comportamento da condição de tráfego, é necessário analisar o enorme conjunto de dados, que se obteve a partir dos sensores. As utilizações dos métodos de extração convencionais de dados não são suficientes para a utilização, devido ao processo de conhecimento de construção de ponta que deve armazenar dados temporários na memória. Os dados vão se tornando maior ao longo do tempo, o método chamado FIMT-DD (</a:t>
            </a:r>
            <a:r>
              <a:rPr lang="pt-BR" dirty="0" err="1"/>
              <a:t>Fast</a:t>
            </a:r>
            <a:r>
              <a:rPr lang="pt-BR" dirty="0"/>
              <a:t> Incremental Modelo </a:t>
            </a:r>
            <a:r>
              <a:rPr lang="pt-BR" dirty="0" err="1"/>
              <a:t>Trees</a:t>
            </a:r>
            <a:r>
              <a:rPr lang="pt-BR" dirty="0"/>
              <a:t>-Deriva </a:t>
            </a:r>
            <a:r>
              <a:rPr lang="pt-BR" dirty="0" err="1"/>
              <a:t>Detection</a:t>
            </a:r>
            <a:r>
              <a:rPr lang="pt-BR" dirty="0"/>
              <a:t>) foi usado para analisar e prever o grande conjunto de dados de tráfego. Baseado no sistema de previsão de que foi desenvolvido, foi também visualizada a previsão da condição de fluxo de tráfego dentro do ponto de sensor gerado no mapa real de simulação. A presente proposta também trabalha com fluxo de dados dinâmico, além disso, retorna o melhor horário de saída do veículo para o destino desejado.</a:t>
            </a:r>
          </a:p>
          <a:p>
            <a:r>
              <a:rPr lang="pt-BR" dirty="0"/>
              <a:t>Em (LEE, J. et al., 2015) são descritos novos conhecimentos entre congestionamento do tráfego e tempo usando tecnologia de processamento de um grande conjunto de dados armazenados. Os fatores climáticos como temperatura e precipitação em zonas residenciais e destinos turísticos afetam o fluxo de tráfego nas estradas circundantes. As mudanças no congestionamento do tráfego devido ao clima são avaliadas usando linear múltipla. A análise de regressão cria um modelo de predição e previsão de congestionamento do tráfego em uma base diária. Para a análise de regressão, foram usados 48 fatores de previsão meteorológica e seis variáveis ​​</a:t>
            </a:r>
            <a:r>
              <a:rPr lang="pt-BR" dirty="0" err="1"/>
              <a:t>dummy</a:t>
            </a:r>
            <a:r>
              <a:rPr lang="pt-BR" dirty="0"/>
              <a:t>(variáveis utilizadas para representar numericamente uma variável qualitativa) para expressar os dias da semana. Para verificar a sua previsibilidade, o modelo avalia o congestionamento do tráfego, prever o congestionamento do tráfego com o congestionamento de tráfego real. Usando o método de avaliação erro médio percentual absoluto, mostra que o modelo de regressão linear múltipla final tem uma precisão da previsão de 84,8%. Informações de condições de tempo não será considerado como variável de condição para o resultado final do trabalho proposto.</a:t>
            </a:r>
          </a:p>
          <a:p>
            <a:endParaRPr lang="pt-BR" dirty="0"/>
          </a:p>
        </p:txBody>
      </p:sp>
    </p:spTree>
    <p:extLst>
      <p:ext uri="{BB962C8B-B14F-4D97-AF65-F5344CB8AC3E}">
        <p14:creationId xmlns:p14="http://schemas.microsoft.com/office/powerpoint/2010/main" val="9871051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a:t>Esquema das Atividades</a:t>
            </a:r>
          </a:p>
        </p:txBody>
      </p:sp>
      <p:sp>
        <p:nvSpPr>
          <p:cNvPr id="3" name="Espaço Reservado para Texto 2"/>
          <p:cNvSpPr>
            <a:spLocks noGrp="1"/>
          </p:cNvSpPr>
          <p:nvPr>
            <p:ph type="body" idx="1"/>
          </p:nvPr>
        </p:nvSpPr>
        <p:spPr/>
        <p:txBody>
          <a:bodyPr/>
          <a:lstStyle/>
          <a:p>
            <a:endParaRPr lang="pt-BR" dirty="0"/>
          </a:p>
        </p:txBody>
      </p:sp>
      <p:pic>
        <p:nvPicPr>
          <p:cNvPr id="4" name="Imagem 3"/>
          <p:cNvPicPr/>
          <p:nvPr/>
        </p:nvPicPr>
        <p:blipFill>
          <a:blip r:embed="rId3" cstate="print">
            <a:extLst>
              <a:ext uri="{28A0092B-C50C-407E-A947-70E740481C1C}">
                <a14:useLocalDpi xmlns:a14="http://schemas.microsoft.com/office/drawing/2010/main" val="0"/>
              </a:ext>
            </a:extLst>
          </a:blip>
          <a:stretch>
            <a:fillRect/>
          </a:stretch>
        </p:blipFill>
        <p:spPr>
          <a:xfrm>
            <a:off x="611560" y="1203598"/>
            <a:ext cx="8064896" cy="3168352"/>
          </a:xfrm>
          <a:prstGeom prst="rect">
            <a:avLst/>
          </a:prstGeom>
        </p:spPr>
      </p:pic>
      <p:pic>
        <p:nvPicPr>
          <p:cNvPr id="5" name="Shape 127" descr="brasao_uff.jpg"/>
          <p:cNvPicPr preferRelativeResize="0"/>
          <p:nvPr/>
        </p:nvPicPr>
        <p:blipFill>
          <a:blip r:embed="rId4">
            <a:alphaModFix/>
          </a:blip>
          <a:stretch>
            <a:fillRect/>
          </a:stretch>
        </p:blipFill>
        <p:spPr>
          <a:xfrm>
            <a:off x="8312602" y="0"/>
            <a:ext cx="804724" cy="940100"/>
          </a:xfrm>
          <a:prstGeom prst="rect">
            <a:avLst/>
          </a:prstGeom>
          <a:noFill/>
          <a:ln>
            <a:noFill/>
          </a:ln>
        </p:spPr>
      </p:pic>
    </p:spTree>
    <p:extLst>
      <p:ext uri="{BB962C8B-B14F-4D97-AF65-F5344CB8AC3E}">
        <p14:creationId xmlns:p14="http://schemas.microsoft.com/office/powerpoint/2010/main" val="17731968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Shape 132"/>
          <p:cNvSpPr txBox="1">
            <a:spLocks noGrp="1"/>
          </p:cNvSpPr>
          <p:nvPr>
            <p:ph type="title"/>
          </p:nvPr>
        </p:nvSpPr>
        <p:spPr>
          <a:prstGeom prst="rect">
            <a:avLst/>
          </a:prstGeom>
        </p:spPr>
        <p:txBody>
          <a:bodyPr lIns="91425" tIns="91425" rIns="91425" bIns="91425" anchor="b" anchorCtr="0">
            <a:noAutofit/>
          </a:bodyPr>
          <a:lstStyle/>
          <a:p>
            <a:pPr lvl="0">
              <a:spcBef>
                <a:spcPts val="0"/>
              </a:spcBef>
              <a:buNone/>
            </a:pPr>
            <a:r>
              <a:rPr lang="en" sz="2500"/>
              <a:t>Rotas </a:t>
            </a:r>
          </a:p>
        </p:txBody>
      </p:sp>
      <p:sp>
        <p:nvSpPr>
          <p:cNvPr id="133" name="Shape 133"/>
          <p:cNvSpPr txBox="1">
            <a:spLocks noGrp="1"/>
          </p:cNvSpPr>
          <p:nvPr>
            <p:ph type="body" idx="1"/>
          </p:nvPr>
        </p:nvSpPr>
        <p:spPr>
          <a:xfrm>
            <a:off x="467600" y="913425"/>
            <a:ext cx="8364600" cy="3653700"/>
          </a:xfrm>
          <a:prstGeom prst="rect">
            <a:avLst/>
          </a:prstGeom>
        </p:spPr>
        <p:txBody>
          <a:bodyPr lIns="91425" tIns="91425" rIns="91425" bIns="91425" anchor="t" anchorCtr="0">
            <a:noAutofit/>
          </a:bodyPr>
          <a:lstStyle/>
          <a:p>
            <a:pPr lvl="0" rtl="0">
              <a:spcBef>
                <a:spcPts val="0"/>
              </a:spcBef>
              <a:buClr>
                <a:schemeClr val="dk1"/>
              </a:buClr>
              <a:buSzPct val="45833"/>
              <a:buFont typeface="Arial"/>
              <a:buNone/>
            </a:pPr>
            <a:r>
              <a:rPr lang="en" sz="2400" dirty="0"/>
              <a:t>Dados coletados na cidade do Rio de Janeiro</a:t>
            </a:r>
          </a:p>
          <a:p>
            <a:pPr lvl="0" rtl="0">
              <a:spcBef>
                <a:spcPts val="0"/>
              </a:spcBef>
              <a:buClr>
                <a:schemeClr val="dk1"/>
              </a:buClr>
              <a:buSzPct val="42307"/>
              <a:buFont typeface="Arial"/>
              <a:buNone/>
            </a:pPr>
            <a:endParaRPr lang="en" b="1" dirty="0"/>
          </a:p>
          <a:p>
            <a:pPr lvl="0" rtl="0">
              <a:spcBef>
                <a:spcPts val="0"/>
              </a:spcBef>
              <a:buClr>
                <a:schemeClr val="dk1"/>
              </a:buClr>
              <a:buSzPct val="42307"/>
              <a:buFont typeface="Arial"/>
              <a:buNone/>
            </a:pPr>
            <a:r>
              <a:rPr lang="en" b="1" dirty="0"/>
              <a:t>Rota Curta</a:t>
            </a:r>
          </a:p>
          <a:p>
            <a:pPr lvl="0" rtl="0">
              <a:spcBef>
                <a:spcPts val="0"/>
              </a:spcBef>
              <a:buClr>
                <a:schemeClr val="dk1"/>
              </a:buClr>
              <a:buSzPct val="42307"/>
              <a:buFont typeface="Arial"/>
              <a:buNone/>
            </a:pPr>
            <a:r>
              <a:rPr lang="en" dirty="0"/>
              <a:t>São Cristóvão – Centro</a:t>
            </a:r>
          </a:p>
          <a:p>
            <a:pPr lvl="0" rtl="0">
              <a:spcBef>
                <a:spcPts val="0"/>
              </a:spcBef>
              <a:buClr>
                <a:schemeClr val="dk1"/>
              </a:buClr>
              <a:buSzPct val="42307"/>
              <a:buFont typeface="Arial"/>
              <a:buNone/>
            </a:pPr>
            <a:endParaRPr lang="en" dirty="0"/>
          </a:p>
          <a:p>
            <a:pPr lvl="0" rtl="0">
              <a:spcBef>
                <a:spcPts val="0"/>
              </a:spcBef>
              <a:buClr>
                <a:schemeClr val="dk1"/>
              </a:buClr>
              <a:buSzPct val="42307"/>
              <a:buFont typeface="Arial"/>
              <a:buNone/>
            </a:pPr>
            <a:r>
              <a:rPr lang="en" b="1" dirty="0"/>
              <a:t>Rota Média</a:t>
            </a:r>
          </a:p>
          <a:p>
            <a:pPr lvl="0" rtl="0">
              <a:spcBef>
                <a:spcPts val="0"/>
              </a:spcBef>
              <a:buClr>
                <a:schemeClr val="dk1"/>
              </a:buClr>
              <a:buSzPct val="42307"/>
              <a:buFont typeface="Arial"/>
              <a:buNone/>
            </a:pPr>
            <a:r>
              <a:rPr lang="en" dirty="0"/>
              <a:t>Catete – Centro</a:t>
            </a:r>
          </a:p>
          <a:p>
            <a:pPr lvl="0" rtl="0">
              <a:spcBef>
                <a:spcPts val="0"/>
              </a:spcBef>
              <a:buClr>
                <a:schemeClr val="dk1"/>
              </a:buClr>
              <a:buSzPct val="42307"/>
              <a:buFont typeface="Arial"/>
              <a:buNone/>
            </a:pPr>
            <a:endParaRPr lang="en" dirty="0"/>
          </a:p>
          <a:p>
            <a:pPr lvl="0" rtl="0">
              <a:spcBef>
                <a:spcPts val="0"/>
              </a:spcBef>
              <a:buClr>
                <a:schemeClr val="dk1"/>
              </a:buClr>
              <a:buSzPct val="42307"/>
              <a:buFont typeface="Arial"/>
              <a:buNone/>
            </a:pPr>
            <a:r>
              <a:rPr lang="en" b="1" dirty="0"/>
              <a:t>Rota Longa</a:t>
            </a:r>
          </a:p>
          <a:p>
            <a:pPr lvl="0" rtl="0">
              <a:spcBef>
                <a:spcPts val="0"/>
              </a:spcBef>
              <a:buClr>
                <a:schemeClr val="dk1"/>
              </a:buClr>
              <a:buSzPct val="42307"/>
              <a:buFont typeface="Arial"/>
              <a:buNone/>
            </a:pPr>
            <a:r>
              <a:rPr lang="en" dirty="0"/>
              <a:t>Barra da Tijuca - Centro</a:t>
            </a:r>
          </a:p>
          <a:p>
            <a:pPr lvl="0" rtl="0">
              <a:spcBef>
                <a:spcPts val="0"/>
              </a:spcBef>
              <a:buClr>
                <a:schemeClr val="dk1"/>
              </a:buClr>
              <a:buSzPct val="42307"/>
              <a:buFont typeface="Arial"/>
              <a:buNone/>
            </a:pPr>
            <a:endParaRPr dirty="0"/>
          </a:p>
          <a:p>
            <a:pPr lvl="0">
              <a:spcBef>
                <a:spcPts val="0"/>
              </a:spcBef>
              <a:buNone/>
            </a:pPr>
            <a:endParaRPr dirty="0"/>
          </a:p>
        </p:txBody>
      </p:sp>
      <p:pic>
        <p:nvPicPr>
          <p:cNvPr id="134" name="Shape 134" descr="brasao_uff.jpg"/>
          <p:cNvPicPr preferRelativeResize="0"/>
          <p:nvPr/>
        </p:nvPicPr>
        <p:blipFill>
          <a:blip r:embed="rId3">
            <a:alphaModFix/>
          </a:blip>
          <a:stretch>
            <a:fillRect/>
          </a:stretch>
        </p:blipFill>
        <p:spPr>
          <a:xfrm>
            <a:off x="8339276" y="0"/>
            <a:ext cx="804724" cy="9401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a:t>Coleta dos dados</a:t>
            </a:r>
          </a:p>
        </p:txBody>
      </p:sp>
      <p:sp>
        <p:nvSpPr>
          <p:cNvPr id="3" name="Espaço Reservado para Texto 2"/>
          <p:cNvSpPr>
            <a:spLocks noGrp="1"/>
          </p:cNvSpPr>
          <p:nvPr>
            <p:ph type="body" idx="1"/>
          </p:nvPr>
        </p:nvSpPr>
        <p:spPr/>
        <p:txBody>
          <a:bodyPr/>
          <a:lstStyle/>
          <a:p>
            <a:endParaRPr lang="pt-BR" dirty="0"/>
          </a:p>
        </p:txBody>
      </p:sp>
      <p:pic>
        <p:nvPicPr>
          <p:cNvPr id="5" name="Shape 127" descr="brasao_uff.jpg"/>
          <p:cNvPicPr preferRelativeResize="0"/>
          <p:nvPr/>
        </p:nvPicPr>
        <p:blipFill>
          <a:blip r:embed="rId3">
            <a:alphaModFix/>
          </a:blip>
          <a:stretch>
            <a:fillRect/>
          </a:stretch>
        </p:blipFill>
        <p:spPr>
          <a:xfrm>
            <a:off x="8339276" y="5311"/>
            <a:ext cx="804724" cy="940100"/>
          </a:xfrm>
          <a:prstGeom prst="rect">
            <a:avLst/>
          </a:prstGeom>
          <a:noFill/>
          <a:ln>
            <a:noFill/>
          </a:ln>
        </p:spPr>
      </p:pic>
      <p:pic>
        <p:nvPicPr>
          <p:cNvPr id="6" name="Imagem 5"/>
          <p:cNvPicPr>
            <a:picLocks noChangeAspect="1"/>
          </p:cNvPicPr>
          <p:nvPr/>
        </p:nvPicPr>
        <p:blipFill>
          <a:blip r:embed="rId4"/>
          <a:stretch>
            <a:fillRect/>
          </a:stretch>
        </p:blipFill>
        <p:spPr>
          <a:xfrm>
            <a:off x="971600" y="1152475"/>
            <a:ext cx="6912768" cy="3624161"/>
          </a:xfrm>
          <a:prstGeom prst="rect">
            <a:avLst/>
          </a:prstGeom>
        </p:spPr>
      </p:pic>
    </p:spTree>
    <p:extLst>
      <p:ext uri="{BB962C8B-B14F-4D97-AF65-F5344CB8AC3E}">
        <p14:creationId xmlns:p14="http://schemas.microsoft.com/office/powerpoint/2010/main" val="2771521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a:t>Dados Processados</a:t>
            </a:r>
          </a:p>
        </p:txBody>
      </p:sp>
      <p:sp>
        <p:nvSpPr>
          <p:cNvPr id="3" name="Espaço Reservado para Texto 2"/>
          <p:cNvSpPr>
            <a:spLocks noGrp="1"/>
          </p:cNvSpPr>
          <p:nvPr>
            <p:ph type="body" idx="1"/>
          </p:nvPr>
        </p:nvSpPr>
        <p:spPr/>
        <p:txBody>
          <a:bodyPr/>
          <a:lstStyle/>
          <a:p>
            <a:endParaRPr lang="pt-BR" dirty="0"/>
          </a:p>
        </p:txBody>
      </p:sp>
      <p:pic>
        <p:nvPicPr>
          <p:cNvPr id="5" name="Shape 127" descr="brasao_uff.jpg"/>
          <p:cNvPicPr preferRelativeResize="0"/>
          <p:nvPr/>
        </p:nvPicPr>
        <p:blipFill>
          <a:blip r:embed="rId3">
            <a:alphaModFix/>
          </a:blip>
          <a:stretch>
            <a:fillRect/>
          </a:stretch>
        </p:blipFill>
        <p:spPr>
          <a:xfrm>
            <a:off x="8339329" y="4960"/>
            <a:ext cx="804724" cy="940100"/>
          </a:xfrm>
          <a:prstGeom prst="rect">
            <a:avLst/>
          </a:prstGeom>
          <a:noFill/>
          <a:ln>
            <a:noFill/>
          </a:ln>
        </p:spPr>
      </p:pic>
      <p:pic>
        <p:nvPicPr>
          <p:cNvPr id="6" name="Imagem 5"/>
          <p:cNvPicPr>
            <a:picLocks noChangeAspect="1"/>
          </p:cNvPicPr>
          <p:nvPr/>
        </p:nvPicPr>
        <p:blipFill>
          <a:blip r:embed="rId4"/>
          <a:stretch>
            <a:fillRect/>
          </a:stretch>
        </p:blipFill>
        <p:spPr>
          <a:xfrm>
            <a:off x="353990" y="1136112"/>
            <a:ext cx="8436019" cy="3858938"/>
          </a:xfrm>
          <a:prstGeom prst="rect">
            <a:avLst/>
          </a:prstGeom>
        </p:spPr>
      </p:pic>
    </p:spTree>
    <p:extLst>
      <p:ext uri="{BB962C8B-B14F-4D97-AF65-F5344CB8AC3E}">
        <p14:creationId xmlns:p14="http://schemas.microsoft.com/office/powerpoint/2010/main" val="22107168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endParaRPr lang="pt-BR"/>
          </a:p>
        </p:txBody>
      </p:sp>
      <p:sp>
        <p:nvSpPr>
          <p:cNvPr id="3" name="Espaço Reservado para Texto 2"/>
          <p:cNvSpPr>
            <a:spLocks noGrp="1"/>
          </p:cNvSpPr>
          <p:nvPr>
            <p:ph type="body" idx="1"/>
          </p:nvPr>
        </p:nvSpPr>
        <p:spPr/>
        <p:txBody>
          <a:bodyPr/>
          <a:lstStyle/>
          <a:p>
            <a:endParaRPr lang="pt-BR" dirty="0"/>
          </a:p>
        </p:txBody>
      </p:sp>
      <p:pic>
        <p:nvPicPr>
          <p:cNvPr id="4" name="Imagem 3"/>
          <p:cNvPicPr>
            <a:picLocks noChangeAspect="1"/>
          </p:cNvPicPr>
          <p:nvPr/>
        </p:nvPicPr>
        <p:blipFill>
          <a:blip r:embed="rId2"/>
          <a:stretch>
            <a:fillRect/>
          </a:stretch>
        </p:blipFill>
        <p:spPr>
          <a:xfrm>
            <a:off x="2600325" y="280987"/>
            <a:ext cx="3943350" cy="4581525"/>
          </a:xfrm>
          <a:prstGeom prst="rect">
            <a:avLst/>
          </a:prstGeom>
        </p:spPr>
      </p:pic>
    </p:spTree>
    <p:extLst>
      <p:ext uri="{BB962C8B-B14F-4D97-AF65-F5344CB8AC3E}">
        <p14:creationId xmlns:p14="http://schemas.microsoft.com/office/powerpoint/2010/main" val="11577152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pPr fontAlgn="t"/>
            <a:br>
              <a:rPr lang="pt-BR" sz="4000" dirty="0">
                <a:latin typeface="Arial" panose="020B0604020202020204" pitchFamily="34" charset="0"/>
              </a:rPr>
            </a:br>
            <a:br>
              <a:rPr lang="pt-BR" sz="4000" dirty="0">
                <a:latin typeface="Arial" panose="020B0604020202020204" pitchFamily="34" charset="0"/>
              </a:rPr>
            </a:br>
            <a:br>
              <a:rPr lang="pt-BR" sz="4000" dirty="0">
                <a:latin typeface="Arial" panose="020B0604020202020204" pitchFamily="34" charset="0"/>
              </a:rPr>
            </a:br>
            <a:br>
              <a:rPr lang="pt-BR" dirty="0"/>
            </a:br>
            <a:r>
              <a:rPr lang="pt-BR" dirty="0" err="1">
                <a:latin typeface="Calibri" panose="020F0502020204030204" pitchFamily="34" charset="0"/>
              </a:rPr>
              <a:t>Multilayer</a:t>
            </a:r>
            <a:r>
              <a:rPr lang="pt-BR" dirty="0">
                <a:latin typeface="Calibri" panose="020F0502020204030204" pitchFamily="34" charset="0"/>
              </a:rPr>
              <a:t> </a:t>
            </a:r>
            <a:r>
              <a:rPr lang="pt-BR" dirty="0" err="1">
                <a:latin typeface="Calibri" panose="020F0502020204030204" pitchFamily="34" charset="0"/>
              </a:rPr>
              <a:t>Perceptron</a:t>
            </a:r>
            <a:endParaRPr lang="pt-BR" dirty="0"/>
          </a:p>
        </p:txBody>
      </p:sp>
      <p:sp>
        <p:nvSpPr>
          <p:cNvPr id="3" name="Espaço Reservado para Texto 2"/>
          <p:cNvSpPr>
            <a:spLocks noGrp="1"/>
          </p:cNvSpPr>
          <p:nvPr>
            <p:ph type="body" idx="1"/>
          </p:nvPr>
        </p:nvSpPr>
        <p:spPr/>
        <p:txBody>
          <a:bodyPr/>
          <a:lstStyle/>
          <a:p>
            <a:pPr fontAlgn="t"/>
            <a:endParaRPr lang="pt-BR" dirty="0"/>
          </a:p>
          <a:p>
            <a:endParaRPr lang="pt-BR" dirty="0"/>
          </a:p>
        </p:txBody>
      </p:sp>
      <p:graphicFrame>
        <p:nvGraphicFramePr>
          <p:cNvPr id="5" name="Tabela 4"/>
          <p:cNvGraphicFramePr>
            <a:graphicFrameLocks noGrp="1"/>
          </p:cNvGraphicFramePr>
          <p:nvPr>
            <p:extLst>
              <p:ext uri="{D42A27DB-BD31-4B8C-83A1-F6EECF244321}">
                <p14:modId xmlns:p14="http://schemas.microsoft.com/office/powerpoint/2010/main" val="792108384"/>
              </p:ext>
            </p:extLst>
          </p:nvPr>
        </p:nvGraphicFramePr>
        <p:xfrm>
          <a:off x="1331640" y="1152475"/>
          <a:ext cx="5996600" cy="1483360"/>
        </p:xfrm>
        <a:graphic>
          <a:graphicData uri="http://schemas.openxmlformats.org/drawingml/2006/table">
            <a:tbl>
              <a:tblPr firstRow="1" bandRow="1">
                <a:tableStyleId>{5C22544A-7EE6-4342-B048-85BDC9FD1C3A}</a:tableStyleId>
              </a:tblPr>
              <a:tblGrid>
                <a:gridCol w="2241869">
                  <a:extLst>
                    <a:ext uri="{9D8B030D-6E8A-4147-A177-3AD203B41FA5}">
                      <a16:colId xmlns:a16="http://schemas.microsoft.com/office/drawing/2014/main" val="1392236862"/>
                    </a:ext>
                  </a:extLst>
                </a:gridCol>
                <a:gridCol w="1316330">
                  <a:extLst>
                    <a:ext uri="{9D8B030D-6E8A-4147-A177-3AD203B41FA5}">
                      <a16:colId xmlns:a16="http://schemas.microsoft.com/office/drawing/2014/main" val="1026850104"/>
                    </a:ext>
                  </a:extLst>
                </a:gridCol>
                <a:gridCol w="1219200">
                  <a:extLst>
                    <a:ext uri="{9D8B030D-6E8A-4147-A177-3AD203B41FA5}">
                      <a16:colId xmlns:a16="http://schemas.microsoft.com/office/drawing/2014/main" val="391815897"/>
                    </a:ext>
                  </a:extLst>
                </a:gridCol>
                <a:gridCol w="1219201">
                  <a:extLst>
                    <a:ext uri="{9D8B030D-6E8A-4147-A177-3AD203B41FA5}">
                      <a16:colId xmlns:a16="http://schemas.microsoft.com/office/drawing/2014/main" val="3813731412"/>
                    </a:ext>
                  </a:extLst>
                </a:gridCol>
              </a:tblGrid>
              <a:tr h="370840">
                <a:tc>
                  <a:txBody>
                    <a:bodyPr/>
                    <a:lstStyle/>
                    <a:p>
                      <a:endParaRPr lang="pt-BR" dirty="0"/>
                    </a:p>
                  </a:txBody>
                  <a:tcPr/>
                </a:tc>
                <a:tc>
                  <a:txBody>
                    <a:bodyPr/>
                    <a:lstStyle/>
                    <a:p>
                      <a:r>
                        <a:rPr lang="pt-BR" dirty="0"/>
                        <a:t>Rota Curta</a:t>
                      </a:r>
                    </a:p>
                  </a:txBody>
                  <a:tcPr/>
                </a:tc>
                <a:tc>
                  <a:txBody>
                    <a:bodyPr/>
                    <a:lstStyle/>
                    <a:p>
                      <a:r>
                        <a:rPr lang="pt-BR" dirty="0"/>
                        <a:t>Rota Média</a:t>
                      </a:r>
                    </a:p>
                  </a:txBody>
                  <a:tcPr/>
                </a:tc>
                <a:tc>
                  <a:txBody>
                    <a:bodyPr/>
                    <a:lstStyle/>
                    <a:p>
                      <a:r>
                        <a:rPr lang="pt-BR" dirty="0"/>
                        <a:t>Rota Longa</a:t>
                      </a:r>
                    </a:p>
                  </a:txBody>
                  <a:tcPr/>
                </a:tc>
                <a:extLst>
                  <a:ext uri="{0D108BD9-81ED-4DB2-BD59-A6C34878D82A}">
                    <a16:rowId xmlns:a16="http://schemas.microsoft.com/office/drawing/2014/main" val="3986049039"/>
                  </a:ext>
                </a:extLst>
              </a:tr>
              <a:tr h="370840">
                <a:tc>
                  <a:txBody>
                    <a:bodyPr/>
                    <a:lstStyle/>
                    <a:p>
                      <a:r>
                        <a:rPr lang="pt-BR" dirty="0"/>
                        <a:t>Coeficiente de correlação</a:t>
                      </a:r>
                    </a:p>
                  </a:txBody>
                  <a:tcPr/>
                </a:tc>
                <a:tc>
                  <a:txBody>
                    <a:bodyPr/>
                    <a:lstStyle/>
                    <a:p>
                      <a:r>
                        <a:rPr lang="pt-BR" dirty="0"/>
                        <a:t>0.7236</a:t>
                      </a:r>
                    </a:p>
                  </a:txBody>
                  <a:tcPr/>
                </a:tc>
                <a:tc>
                  <a:txBody>
                    <a:bodyPr/>
                    <a:lstStyle/>
                    <a:p>
                      <a:r>
                        <a:rPr lang="pt-BR" dirty="0"/>
                        <a:t>0.4236</a:t>
                      </a:r>
                    </a:p>
                  </a:txBody>
                  <a:tcPr/>
                </a:tc>
                <a:tc>
                  <a:txBody>
                    <a:bodyPr/>
                    <a:lstStyle/>
                    <a:p>
                      <a:r>
                        <a:rPr lang="pt-BR" dirty="0"/>
                        <a:t>0.8669</a:t>
                      </a:r>
                    </a:p>
                  </a:txBody>
                  <a:tcPr/>
                </a:tc>
                <a:extLst>
                  <a:ext uri="{0D108BD9-81ED-4DB2-BD59-A6C34878D82A}">
                    <a16:rowId xmlns:a16="http://schemas.microsoft.com/office/drawing/2014/main" val="1421941640"/>
                  </a:ext>
                </a:extLst>
              </a:tr>
              <a:tr h="370840">
                <a:tc>
                  <a:txBody>
                    <a:bodyPr/>
                    <a:lstStyle/>
                    <a:p>
                      <a:r>
                        <a:rPr lang="pt-BR" dirty="0"/>
                        <a:t>Root </a:t>
                      </a:r>
                      <a:r>
                        <a:rPr lang="pt-BR" dirty="0" err="1"/>
                        <a:t>mean</a:t>
                      </a:r>
                      <a:r>
                        <a:rPr lang="pt-BR" dirty="0"/>
                        <a:t> </a:t>
                      </a:r>
                      <a:r>
                        <a:rPr lang="pt-BR" dirty="0" err="1"/>
                        <a:t>squared</a:t>
                      </a:r>
                      <a:r>
                        <a:rPr lang="pt-BR" dirty="0"/>
                        <a:t> </a:t>
                      </a:r>
                      <a:r>
                        <a:rPr lang="pt-BR" dirty="0" err="1"/>
                        <a:t>error</a:t>
                      </a:r>
                      <a:endParaRPr lang="pt-BR" dirty="0"/>
                    </a:p>
                  </a:txBody>
                  <a:tcPr/>
                </a:tc>
                <a:tc>
                  <a:txBody>
                    <a:bodyPr/>
                    <a:lstStyle/>
                    <a:p>
                      <a:r>
                        <a:rPr lang="pt-BR" dirty="0"/>
                        <a:t>177.929</a:t>
                      </a:r>
                    </a:p>
                  </a:txBody>
                  <a:tcPr/>
                </a:tc>
                <a:tc>
                  <a:txBody>
                    <a:bodyPr/>
                    <a:lstStyle/>
                    <a:p>
                      <a:r>
                        <a:rPr lang="pt-BR" dirty="0"/>
                        <a:t>182.5894</a:t>
                      </a:r>
                    </a:p>
                  </a:txBody>
                  <a:tcPr/>
                </a:tc>
                <a:tc>
                  <a:txBody>
                    <a:bodyPr/>
                    <a:lstStyle/>
                    <a:p>
                      <a:r>
                        <a:rPr lang="pt-BR" dirty="0"/>
                        <a:t>352.9091</a:t>
                      </a:r>
                    </a:p>
                  </a:txBody>
                  <a:tcPr/>
                </a:tc>
                <a:extLst>
                  <a:ext uri="{0D108BD9-81ED-4DB2-BD59-A6C34878D82A}">
                    <a16:rowId xmlns:a16="http://schemas.microsoft.com/office/drawing/2014/main" val="702373201"/>
                  </a:ext>
                </a:extLst>
              </a:tr>
              <a:tr h="370840">
                <a:tc>
                  <a:txBody>
                    <a:bodyPr/>
                    <a:lstStyle/>
                    <a:p>
                      <a:r>
                        <a:rPr lang="pt-BR" dirty="0"/>
                        <a:t>Erro absoluto relativo</a:t>
                      </a:r>
                    </a:p>
                  </a:txBody>
                  <a:tcPr/>
                </a:tc>
                <a:tc>
                  <a:txBody>
                    <a:bodyPr/>
                    <a:lstStyle/>
                    <a:p>
                      <a:r>
                        <a:rPr lang="pt-BR" dirty="0"/>
                        <a:t>81.0276%</a:t>
                      </a:r>
                    </a:p>
                  </a:txBody>
                  <a:tcPr/>
                </a:tc>
                <a:tc>
                  <a:txBody>
                    <a:bodyPr/>
                    <a:lstStyle/>
                    <a:p>
                      <a:r>
                        <a:rPr lang="pt-BR" dirty="0"/>
                        <a:t>90.3814%</a:t>
                      </a:r>
                    </a:p>
                  </a:txBody>
                  <a:tcPr/>
                </a:tc>
                <a:tc>
                  <a:txBody>
                    <a:bodyPr/>
                    <a:lstStyle/>
                    <a:p>
                      <a:r>
                        <a:rPr lang="pt-BR" dirty="0"/>
                        <a:t>48.6393%</a:t>
                      </a:r>
                    </a:p>
                  </a:txBody>
                  <a:tcPr/>
                </a:tc>
                <a:extLst>
                  <a:ext uri="{0D108BD9-81ED-4DB2-BD59-A6C34878D82A}">
                    <a16:rowId xmlns:a16="http://schemas.microsoft.com/office/drawing/2014/main" val="3351487814"/>
                  </a:ext>
                </a:extLst>
              </a:tr>
            </a:tbl>
          </a:graphicData>
        </a:graphic>
      </p:graphicFrame>
    </p:spTree>
    <p:extLst>
      <p:ext uri="{BB962C8B-B14F-4D97-AF65-F5344CB8AC3E}">
        <p14:creationId xmlns:p14="http://schemas.microsoft.com/office/powerpoint/2010/main" val="24052464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a:t>Regressão Linear</a:t>
            </a:r>
          </a:p>
        </p:txBody>
      </p:sp>
      <p:sp>
        <p:nvSpPr>
          <p:cNvPr id="3" name="Espaço Reservado para Texto 2"/>
          <p:cNvSpPr>
            <a:spLocks noGrp="1"/>
          </p:cNvSpPr>
          <p:nvPr>
            <p:ph type="body" idx="1"/>
          </p:nvPr>
        </p:nvSpPr>
        <p:spPr/>
        <p:txBody>
          <a:bodyPr/>
          <a:lstStyle/>
          <a:p>
            <a:endParaRPr lang="pt-BR" dirty="0"/>
          </a:p>
        </p:txBody>
      </p:sp>
      <p:graphicFrame>
        <p:nvGraphicFramePr>
          <p:cNvPr id="4" name="Tabela 3"/>
          <p:cNvGraphicFramePr>
            <a:graphicFrameLocks noGrp="1"/>
          </p:cNvGraphicFramePr>
          <p:nvPr>
            <p:extLst>
              <p:ext uri="{D42A27DB-BD31-4B8C-83A1-F6EECF244321}">
                <p14:modId xmlns:p14="http://schemas.microsoft.com/office/powerpoint/2010/main" val="2583293146"/>
              </p:ext>
            </p:extLst>
          </p:nvPr>
        </p:nvGraphicFramePr>
        <p:xfrm>
          <a:off x="1115616" y="1275606"/>
          <a:ext cx="6813868" cy="1879600"/>
        </p:xfrm>
        <a:graphic>
          <a:graphicData uri="http://schemas.openxmlformats.org/drawingml/2006/table">
            <a:tbl>
              <a:tblPr firstRow="1" bandRow="1">
                <a:tableStyleId>{5C22544A-7EE6-4342-B048-85BDC9FD1C3A}</a:tableStyleId>
              </a:tblPr>
              <a:tblGrid>
                <a:gridCol w="2241868">
                  <a:extLst>
                    <a:ext uri="{9D8B030D-6E8A-4147-A177-3AD203B41FA5}">
                      <a16:colId xmlns:a16="http://schemas.microsoft.com/office/drawing/2014/main" val="4049119984"/>
                    </a:ext>
                  </a:extLst>
                </a:gridCol>
                <a:gridCol w="1524000">
                  <a:extLst>
                    <a:ext uri="{9D8B030D-6E8A-4147-A177-3AD203B41FA5}">
                      <a16:colId xmlns:a16="http://schemas.microsoft.com/office/drawing/2014/main" val="3609628288"/>
                    </a:ext>
                  </a:extLst>
                </a:gridCol>
                <a:gridCol w="1524000">
                  <a:extLst>
                    <a:ext uri="{9D8B030D-6E8A-4147-A177-3AD203B41FA5}">
                      <a16:colId xmlns:a16="http://schemas.microsoft.com/office/drawing/2014/main" val="2132250840"/>
                    </a:ext>
                  </a:extLst>
                </a:gridCol>
                <a:gridCol w="1524000">
                  <a:extLst>
                    <a:ext uri="{9D8B030D-6E8A-4147-A177-3AD203B41FA5}">
                      <a16:colId xmlns:a16="http://schemas.microsoft.com/office/drawing/2014/main" val="2420351442"/>
                    </a:ext>
                  </a:extLst>
                </a:gridCol>
              </a:tblGrid>
              <a:tr h="370840">
                <a:tc>
                  <a:txBody>
                    <a:bodyPr/>
                    <a:lstStyle/>
                    <a:p>
                      <a:endParaRPr lang="pt-BR" dirty="0"/>
                    </a:p>
                  </a:txBody>
                  <a:tcPr/>
                </a:tc>
                <a:tc>
                  <a:txBody>
                    <a:bodyPr/>
                    <a:lstStyle/>
                    <a:p>
                      <a:r>
                        <a:rPr lang="pt-BR" dirty="0"/>
                        <a:t>Rota Curta</a:t>
                      </a:r>
                    </a:p>
                  </a:txBody>
                  <a:tcPr/>
                </a:tc>
                <a:tc>
                  <a:txBody>
                    <a:bodyPr/>
                    <a:lstStyle/>
                    <a:p>
                      <a:r>
                        <a:rPr lang="pt-BR" dirty="0"/>
                        <a:t>Rota Média</a:t>
                      </a:r>
                    </a:p>
                  </a:txBody>
                  <a:tcPr/>
                </a:tc>
                <a:tc>
                  <a:txBody>
                    <a:bodyPr/>
                    <a:lstStyle/>
                    <a:p>
                      <a:r>
                        <a:rPr lang="pt-BR" dirty="0"/>
                        <a:t>Rota Longa</a:t>
                      </a:r>
                    </a:p>
                  </a:txBody>
                  <a:tcPr/>
                </a:tc>
                <a:extLst>
                  <a:ext uri="{0D108BD9-81ED-4DB2-BD59-A6C34878D82A}">
                    <a16:rowId xmlns:a16="http://schemas.microsoft.com/office/drawing/2014/main" val="457776984"/>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t-BR" dirty="0"/>
                        <a:t>Coeficiente de correlação</a:t>
                      </a:r>
                    </a:p>
                    <a:p>
                      <a:endParaRPr lang="pt-BR" dirty="0"/>
                    </a:p>
                  </a:txBody>
                  <a:tcPr/>
                </a:tc>
                <a:tc>
                  <a:txBody>
                    <a:bodyPr/>
                    <a:lstStyle/>
                    <a:p>
                      <a:r>
                        <a:rPr lang="pt-BR" dirty="0"/>
                        <a:t>0.3545</a:t>
                      </a:r>
                    </a:p>
                  </a:txBody>
                  <a:tcPr/>
                </a:tc>
                <a:tc>
                  <a:txBody>
                    <a:bodyPr/>
                    <a:lstStyle/>
                    <a:p>
                      <a:r>
                        <a:rPr lang="pt-BR" dirty="0"/>
                        <a:t>0.1564</a:t>
                      </a:r>
                    </a:p>
                  </a:txBody>
                  <a:tcPr/>
                </a:tc>
                <a:tc>
                  <a:txBody>
                    <a:bodyPr/>
                    <a:lstStyle/>
                    <a:p>
                      <a:r>
                        <a:rPr lang="pt-BR" dirty="0"/>
                        <a:t>0.2428</a:t>
                      </a:r>
                    </a:p>
                  </a:txBody>
                  <a:tcPr/>
                </a:tc>
                <a:extLst>
                  <a:ext uri="{0D108BD9-81ED-4DB2-BD59-A6C34878D82A}">
                    <a16:rowId xmlns:a16="http://schemas.microsoft.com/office/drawing/2014/main" val="1125438107"/>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t-BR" dirty="0"/>
                        <a:t>Root </a:t>
                      </a:r>
                      <a:r>
                        <a:rPr lang="pt-BR" dirty="0" err="1"/>
                        <a:t>mean</a:t>
                      </a:r>
                      <a:r>
                        <a:rPr lang="pt-BR" dirty="0"/>
                        <a:t> </a:t>
                      </a:r>
                      <a:r>
                        <a:rPr lang="pt-BR" dirty="0" err="1"/>
                        <a:t>squared</a:t>
                      </a:r>
                      <a:r>
                        <a:rPr lang="pt-BR" dirty="0"/>
                        <a:t> </a:t>
                      </a:r>
                      <a:r>
                        <a:rPr lang="pt-BR" dirty="0" err="1"/>
                        <a:t>error</a:t>
                      </a:r>
                      <a:endParaRPr lang="pt-BR" dirty="0"/>
                    </a:p>
                    <a:p>
                      <a:endParaRPr lang="pt-BR" dirty="0"/>
                    </a:p>
                  </a:txBody>
                  <a:tcPr/>
                </a:tc>
                <a:tc>
                  <a:txBody>
                    <a:bodyPr/>
                    <a:lstStyle/>
                    <a:p>
                      <a:r>
                        <a:rPr lang="pt-BR" dirty="0"/>
                        <a:t>220.3025</a:t>
                      </a:r>
                    </a:p>
                  </a:txBody>
                  <a:tcPr/>
                </a:tc>
                <a:tc>
                  <a:txBody>
                    <a:bodyPr/>
                    <a:lstStyle/>
                    <a:p>
                      <a:r>
                        <a:rPr lang="pt-BR" dirty="0"/>
                        <a:t>194.3561</a:t>
                      </a:r>
                    </a:p>
                  </a:txBody>
                  <a:tcPr/>
                </a:tc>
                <a:tc>
                  <a:txBody>
                    <a:bodyPr/>
                    <a:lstStyle/>
                    <a:p>
                      <a:r>
                        <a:rPr lang="pt-BR" dirty="0"/>
                        <a:t>663.0699</a:t>
                      </a:r>
                    </a:p>
                  </a:txBody>
                  <a:tcPr/>
                </a:tc>
                <a:extLst>
                  <a:ext uri="{0D108BD9-81ED-4DB2-BD59-A6C34878D82A}">
                    <a16:rowId xmlns:a16="http://schemas.microsoft.com/office/drawing/2014/main" val="401719928"/>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t-BR" dirty="0"/>
                        <a:t>Erro absoluto relativo</a:t>
                      </a:r>
                    </a:p>
                    <a:p>
                      <a:endParaRPr lang="pt-BR" dirty="0"/>
                    </a:p>
                  </a:txBody>
                  <a:tcPr/>
                </a:tc>
                <a:tc>
                  <a:txBody>
                    <a:bodyPr/>
                    <a:lstStyle/>
                    <a:p>
                      <a:r>
                        <a:rPr lang="pt-BR" dirty="0"/>
                        <a:t>91.8319%</a:t>
                      </a:r>
                    </a:p>
                  </a:txBody>
                  <a:tcPr/>
                </a:tc>
                <a:tc>
                  <a:txBody>
                    <a:bodyPr/>
                    <a:lstStyle/>
                    <a:p>
                      <a:r>
                        <a:rPr lang="pt-BR" dirty="0"/>
                        <a:t>98.4722%</a:t>
                      </a:r>
                    </a:p>
                  </a:txBody>
                  <a:tcPr/>
                </a:tc>
                <a:tc>
                  <a:txBody>
                    <a:bodyPr/>
                    <a:lstStyle/>
                    <a:p>
                      <a:r>
                        <a:rPr lang="pt-BR" dirty="0"/>
                        <a:t>92.7826%</a:t>
                      </a:r>
                    </a:p>
                  </a:txBody>
                  <a:tcPr/>
                </a:tc>
                <a:extLst>
                  <a:ext uri="{0D108BD9-81ED-4DB2-BD59-A6C34878D82A}">
                    <a16:rowId xmlns:a16="http://schemas.microsoft.com/office/drawing/2014/main" val="3126644751"/>
                  </a:ext>
                </a:extLst>
              </a:tr>
            </a:tbl>
          </a:graphicData>
        </a:graphic>
      </p:graphicFrame>
    </p:spTree>
    <p:extLst>
      <p:ext uri="{BB962C8B-B14F-4D97-AF65-F5344CB8AC3E}">
        <p14:creationId xmlns:p14="http://schemas.microsoft.com/office/powerpoint/2010/main" val="9038487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br>
              <a:rPr lang="pt-BR" dirty="0">
                <a:solidFill>
                  <a:srgbClr val="FFFF00"/>
                </a:solidFill>
              </a:rPr>
            </a:br>
            <a:r>
              <a:rPr lang="pt-BR" dirty="0"/>
              <a:t>K-NN(IBK) </a:t>
            </a:r>
          </a:p>
        </p:txBody>
      </p:sp>
      <p:sp>
        <p:nvSpPr>
          <p:cNvPr id="3" name="Espaço Reservado para Texto 2"/>
          <p:cNvSpPr>
            <a:spLocks noGrp="1"/>
          </p:cNvSpPr>
          <p:nvPr>
            <p:ph type="body" idx="1"/>
          </p:nvPr>
        </p:nvSpPr>
        <p:spPr>
          <a:xfrm>
            <a:off x="282703" y="1071750"/>
            <a:ext cx="8520600" cy="3416400"/>
          </a:xfrm>
        </p:spPr>
        <p:txBody>
          <a:bodyPr/>
          <a:lstStyle/>
          <a:p>
            <a:pPr indent="0">
              <a:buNone/>
            </a:pPr>
            <a:endParaRPr lang="pt-BR" dirty="0"/>
          </a:p>
        </p:txBody>
      </p:sp>
      <p:pic>
        <p:nvPicPr>
          <p:cNvPr id="4" name="Shape 127" descr="brasao_uff.jpg"/>
          <p:cNvPicPr preferRelativeResize="0"/>
          <p:nvPr/>
        </p:nvPicPr>
        <p:blipFill>
          <a:blip r:embed="rId3">
            <a:alphaModFix/>
          </a:blip>
          <a:stretch>
            <a:fillRect/>
          </a:stretch>
        </p:blipFill>
        <p:spPr>
          <a:xfrm>
            <a:off x="8339276" y="0"/>
            <a:ext cx="804724" cy="940100"/>
          </a:xfrm>
          <a:prstGeom prst="rect">
            <a:avLst/>
          </a:prstGeom>
          <a:noFill/>
          <a:ln>
            <a:noFill/>
          </a:ln>
        </p:spPr>
      </p:pic>
      <p:graphicFrame>
        <p:nvGraphicFramePr>
          <p:cNvPr id="5" name="Tabela 4"/>
          <p:cNvGraphicFramePr>
            <a:graphicFrameLocks noGrp="1"/>
          </p:cNvGraphicFramePr>
          <p:nvPr>
            <p:extLst>
              <p:ext uri="{D42A27DB-BD31-4B8C-83A1-F6EECF244321}">
                <p14:modId xmlns:p14="http://schemas.microsoft.com/office/powerpoint/2010/main" val="4207983182"/>
              </p:ext>
            </p:extLst>
          </p:nvPr>
        </p:nvGraphicFramePr>
        <p:xfrm>
          <a:off x="1403648" y="1111170"/>
          <a:ext cx="5899468" cy="3337560"/>
        </p:xfrm>
        <a:graphic>
          <a:graphicData uri="http://schemas.openxmlformats.org/drawingml/2006/table">
            <a:tbl>
              <a:tblPr firstRow="1" bandRow="1">
                <a:tableStyleId>{5C22544A-7EE6-4342-B048-85BDC9FD1C3A}</a:tableStyleId>
              </a:tblPr>
              <a:tblGrid>
                <a:gridCol w="2241868">
                  <a:extLst>
                    <a:ext uri="{9D8B030D-6E8A-4147-A177-3AD203B41FA5}">
                      <a16:colId xmlns:a16="http://schemas.microsoft.com/office/drawing/2014/main" val="154672486"/>
                    </a:ext>
                  </a:extLst>
                </a:gridCol>
                <a:gridCol w="1219200">
                  <a:extLst>
                    <a:ext uri="{9D8B030D-6E8A-4147-A177-3AD203B41FA5}">
                      <a16:colId xmlns:a16="http://schemas.microsoft.com/office/drawing/2014/main" val="3880314894"/>
                    </a:ext>
                  </a:extLst>
                </a:gridCol>
                <a:gridCol w="1219200">
                  <a:extLst>
                    <a:ext uri="{9D8B030D-6E8A-4147-A177-3AD203B41FA5}">
                      <a16:colId xmlns:a16="http://schemas.microsoft.com/office/drawing/2014/main" val="3359494981"/>
                    </a:ext>
                  </a:extLst>
                </a:gridCol>
                <a:gridCol w="1219200">
                  <a:extLst>
                    <a:ext uri="{9D8B030D-6E8A-4147-A177-3AD203B41FA5}">
                      <a16:colId xmlns:a16="http://schemas.microsoft.com/office/drawing/2014/main" val="1990076203"/>
                    </a:ext>
                  </a:extLst>
                </a:gridCol>
              </a:tblGrid>
              <a:tr h="370840">
                <a:tc>
                  <a:txBody>
                    <a:bodyPr/>
                    <a:lstStyle/>
                    <a:p>
                      <a:endParaRPr lang="pt-BR" dirty="0"/>
                    </a:p>
                  </a:txBody>
                  <a:tcPr/>
                </a:tc>
                <a:tc>
                  <a:txBody>
                    <a:bodyPr/>
                    <a:lstStyle/>
                    <a:p>
                      <a:r>
                        <a:rPr lang="pt-BR" dirty="0"/>
                        <a:t>Rota Curta</a:t>
                      </a:r>
                    </a:p>
                  </a:txBody>
                  <a:tcPr/>
                </a:tc>
                <a:tc>
                  <a:txBody>
                    <a:bodyPr/>
                    <a:lstStyle/>
                    <a:p>
                      <a:r>
                        <a:rPr lang="pt-BR" dirty="0"/>
                        <a:t>Rota Média</a:t>
                      </a:r>
                    </a:p>
                  </a:txBody>
                  <a:tcPr/>
                </a:tc>
                <a:tc>
                  <a:txBody>
                    <a:bodyPr/>
                    <a:lstStyle/>
                    <a:p>
                      <a:r>
                        <a:rPr lang="pt-BR" dirty="0"/>
                        <a:t>Rota Longa</a:t>
                      </a:r>
                    </a:p>
                  </a:txBody>
                  <a:tcPr/>
                </a:tc>
                <a:extLst>
                  <a:ext uri="{0D108BD9-81ED-4DB2-BD59-A6C34878D82A}">
                    <a16:rowId xmlns:a16="http://schemas.microsoft.com/office/drawing/2014/main" val="1852549975"/>
                  </a:ext>
                </a:extLst>
              </a:tr>
              <a:tr h="370840">
                <a:tc gridSpan="4">
                  <a:txBody>
                    <a:bodyPr/>
                    <a:lstStyle/>
                    <a:p>
                      <a:pPr algn="ctr"/>
                      <a:r>
                        <a:rPr lang="pt-BR" baseline="0" dirty="0"/>
                        <a:t>K=1</a:t>
                      </a:r>
                      <a:endParaRPr lang="pt-BR" dirty="0"/>
                    </a:p>
                  </a:txBody>
                  <a:tcPr/>
                </a:tc>
                <a:tc hMerge="1">
                  <a:txBody>
                    <a:bodyPr/>
                    <a:lstStyle/>
                    <a:p>
                      <a:endParaRPr lang="pt-BR" dirty="0"/>
                    </a:p>
                  </a:txBody>
                  <a:tcPr/>
                </a:tc>
                <a:tc hMerge="1">
                  <a:txBody>
                    <a:bodyPr/>
                    <a:lstStyle/>
                    <a:p>
                      <a:endParaRPr lang="pt-BR" dirty="0"/>
                    </a:p>
                  </a:txBody>
                  <a:tcPr/>
                </a:tc>
                <a:tc hMerge="1">
                  <a:txBody>
                    <a:bodyPr/>
                    <a:lstStyle/>
                    <a:p>
                      <a:endParaRPr lang="pt-BR" dirty="0"/>
                    </a:p>
                  </a:txBody>
                  <a:tcPr/>
                </a:tc>
                <a:extLst>
                  <a:ext uri="{0D108BD9-81ED-4DB2-BD59-A6C34878D82A}">
                    <a16:rowId xmlns:a16="http://schemas.microsoft.com/office/drawing/2014/main" val="1870440833"/>
                  </a:ext>
                </a:extLst>
              </a:tr>
              <a:tr h="370840">
                <a:tc>
                  <a:txBody>
                    <a:bodyPr/>
                    <a:lstStyle/>
                    <a:p>
                      <a:r>
                        <a:rPr lang="pt-BR" dirty="0"/>
                        <a:t>Coeficiente de correlação</a:t>
                      </a:r>
                    </a:p>
                  </a:txBody>
                  <a:tcPr/>
                </a:tc>
                <a:tc>
                  <a:txBody>
                    <a:bodyPr/>
                    <a:lstStyle/>
                    <a:p>
                      <a:r>
                        <a:rPr lang="pt-BR" dirty="0"/>
                        <a:t>0.7485</a:t>
                      </a:r>
                    </a:p>
                  </a:txBody>
                  <a:tcPr/>
                </a:tc>
                <a:tc>
                  <a:txBody>
                    <a:bodyPr/>
                    <a:lstStyle/>
                    <a:p>
                      <a:r>
                        <a:rPr lang="pt-BR" dirty="0"/>
                        <a:t>0.137</a:t>
                      </a:r>
                    </a:p>
                  </a:txBody>
                  <a:tcPr/>
                </a:tc>
                <a:tc>
                  <a:txBody>
                    <a:bodyPr/>
                    <a:lstStyle/>
                    <a:p>
                      <a:r>
                        <a:rPr lang="pt-BR" dirty="0"/>
                        <a:t>0.9281</a:t>
                      </a:r>
                    </a:p>
                  </a:txBody>
                  <a:tcPr/>
                </a:tc>
                <a:extLst>
                  <a:ext uri="{0D108BD9-81ED-4DB2-BD59-A6C34878D82A}">
                    <a16:rowId xmlns:a16="http://schemas.microsoft.com/office/drawing/2014/main" val="1104913822"/>
                  </a:ext>
                </a:extLst>
              </a:tr>
              <a:tr h="370840">
                <a:tc>
                  <a:txBody>
                    <a:bodyPr/>
                    <a:lstStyle/>
                    <a:p>
                      <a:r>
                        <a:rPr lang="pt-BR" dirty="0"/>
                        <a:t>Root </a:t>
                      </a:r>
                      <a:r>
                        <a:rPr lang="pt-BR" dirty="0" err="1"/>
                        <a:t>mean</a:t>
                      </a:r>
                      <a:r>
                        <a:rPr lang="pt-BR" dirty="0"/>
                        <a:t> </a:t>
                      </a:r>
                      <a:r>
                        <a:rPr lang="pt-BR" dirty="0" err="1"/>
                        <a:t>squared</a:t>
                      </a:r>
                      <a:r>
                        <a:rPr lang="pt-BR" dirty="0"/>
                        <a:t> </a:t>
                      </a:r>
                      <a:r>
                        <a:rPr lang="pt-BR" dirty="0" err="1"/>
                        <a:t>error</a:t>
                      </a:r>
                      <a:endParaRPr lang="pt-BR" dirty="0"/>
                    </a:p>
                  </a:txBody>
                  <a:tcPr/>
                </a:tc>
                <a:tc>
                  <a:txBody>
                    <a:bodyPr/>
                    <a:lstStyle/>
                    <a:p>
                      <a:r>
                        <a:rPr lang="pt-BR" dirty="0"/>
                        <a:t>171.3085</a:t>
                      </a:r>
                    </a:p>
                  </a:txBody>
                  <a:tcPr/>
                </a:tc>
                <a:tc>
                  <a:txBody>
                    <a:bodyPr/>
                    <a:lstStyle/>
                    <a:p>
                      <a:r>
                        <a:rPr lang="pt-BR" dirty="0"/>
                        <a:t>252.2457</a:t>
                      </a:r>
                    </a:p>
                  </a:txBody>
                  <a:tcPr/>
                </a:tc>
                <a:tc>
                  <a:txBody>
                    <a:bodyPr/>
                    <a:lstStyle/>
                    <a:p>
                      <a:r>
                        <a:rPr lang="pt-BR" dirty="0"/>
                        <a:t>260.5879</a:t>
                      </a:r>
                    </a:p>
                  </a:txBody>
                  <a:tcPr/>
                </a:tc>
                <a:extLst>
                  <a:ext uri="{0D108BD9-81ED-4DB2-BD59-A6C34878D82A}">
                    <a16:rowId xmlns:a16="http://schemas.microsoft.com/office/drawing/2014/main" val="3373839417"/>
                  </a:ext>
                </a:extLst>
              </a:tr>
              <a:tr h="370840">
                <a:tc>
                  <a:txBody>
                    <a:bodyPr/>
                    <a:lstStyle/>
                    <a:p>
                      <a:r>
                        <a:rPr lang="pt-BR" dirty="0"/>
                        <a:t>Erro absoluto relativo</a:t>
                      </a:r>
                    </a:p>
                  </a:txBody>
                  <a:tcPr/>
                </a:tc>
                <a:tc>
                  <a:txBody>
                    <a:bodyPr/>
                    <a:lstStyle/>
                    <a:p>
                      <a:r>
                        <a:rPr lang="pt-BR" dirty="0"/>
                        <a:t>41.1907%</a:t>
                      </a:r>
                    </a:p>
                  </a:txBody>
                  <a:tcPr/>
                </a:tc>
                <a:tc>
                  <a:txBody>
                    <a:bodyPr/>
                    <a:lstStyle/>
                    <a:p>
                      <a:r>
                        <a:rPr lang="pt-BR" dirty="0"/>
                        <a:t>111.4895%</a:t>
                      </a:r>
                    </a:p>
                  </a:txBody>
                  <a:tcPr/>
                </a:tc>
                <a:tc>
                  <a:txBody>
                    <a:bodyPr/>
                    <a:lstStyle/>
                    <a:p>
                      <a:r>
                        <a:rPr lang="pt-BR" dirty="0"/>
                        <a:t>22.832%</a:t>
                      </a:r>
                    </a:p>
                  </a:txBody>
                  <a:tcPr/>
                </a:tc>
                <a:extLst>
                  <a:ext uri="{0D108BD9-81ED-4DB2-BD59-A6C34878D82A}">
                    <a16:rowId xmlns:a16="http://schemas.microsoft.com/office/drawing/2014/main" val="654988196"/>
                  </a:ext>
                </a:extLst>
              </a:tr>
              <a:tr h="370840">
                <a:tc gridSpan="4">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baseline="0" dirty="0"/>
                        <a:t>K=3</a:t>
                      </a:r>
                      <a:endParaRPr lang="pt-BR" dirty="0"/>
                    </a:p>
                  </a:txBody>
                  <a:tcPr/>
                </a:tc>
                <a:tc hMerge="1">
                  <a:txBody>
                    <a:bodyPr/>
                    <a:lstStyle/>
                    <a:p>
                      <a:endParaRPr lang="pt-BR" dirty="0"/>
                    </a:p>
                  </a:txBody>
                  <a:tcPr/>
                </a:tc>
                <a:tc hMerge="1">
                  <a:txBody>
                    <a:bodyPr/>
                    <a:lstStyle/>
                    <a:p>
                      <a:endParaRPr lang="pt-BR" dirty="0"/>
                    </a:p>
                  </a:txBody>
                  <a:tcPr/>
                </a:tc>
                <a:tc hMerge="1">
                  <a:txBody>
                    <a:bodyPr/>
                    <a:lstStyle/>
                    <a:p>
                      <a:endParaRPr lang="pt-BR" dirty="0"/>
                    </a:p>
                  </a:txBody>
                  <a:tcPr/>
                </a:tc>
                <a:extLst>
                  <a:ext uri="{0D108BD9-81ED-4DB2-BD59-A6C34878D82A}">
                    <a16:rowId xmlns:a16="http://schemas.microsoft.com/office/drawing/2014/main" val="26638251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t-BR" dirty="0"/>
                        <a:t>Coeficiente de correlação</a:t>
                      </a:r>
                    </a:p>
                  </a:txBody>
                  <a:tcPr/>
                </a:tc>
                <a:tc>
                  <a:txBody>
                    <a:bodyPr/>
                    <a:lstStyle/>
                    <a:p>
                      <a:r>
                        <a:rPr lang="pt-BR" dirty="0"/>
                        <a:t>0.8449</a:t>
                      </a:r>
                    </a:p>
                  </a:txBody>
                  <a:tcPr/>
                </a:tc>
                <a:tc>
                  <a:txBody>
                    <a:bodyPr/>
                    <a:lstStyle/>
                    <a:p>
                      <a:r>
                        <a:rPr lang="pt-BR" dirty="0"/>
                        <a:t>0.5267</a:t>
                      </a:r>
                    </a:p>
                  </a:txBody>
                  <a:tcPr/>
                </a:tc>
                <a:tc>
                  <a:txBody>
                    <a:bodyPr/>
                    <a:lstStyle/>
                    <a:p>
                      <a:r>
                        <a:rPr lang="pt-BR" dirty="0"/>
                        <a:t>0.9354</a:t>
                      </a:r>
                    </a:p>
                  </a:txBody>
                  <a:tcPr/>
                </a:tc>
                <a:extLst>
                  <a:ext uri="{0D108BD9-81ED-4DB2-BD59-A6C34878D82A}">
                    <a16:rowId xmlns:a16="http://schemas.microsoft.com/office/drawing/2014/main" val="233632339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t-BR" dirty="0"/>
                        <a:t>Root </a:t>
                      </a:r>
                      <a:r>
                        <a:rPr lang="pt-BR" dirty="0" err="1"/>
                        <a:t>mean</a:t>
                      </a:r>
                      <a:r>
                        <a:rPr lang="pt-BR" dirty="0"/>
                        <a:t> </a:t>
                      </a:r>
                      <a:r>
                        <a:rPr lang="pt-BR" dirty="0" err="1"/>
                        <a:t>squared</a:t>
                      </a:r>
                      <a:r>
                        <a:rPr lang="pt-BR" dirty="0"/>
                        <a:t> </a:t>
                      </a:r>
                      <a:r>
                        <a:rPr lang="pt-BR" dirty="0" err="1"/>
                        <a:t>error</a:t>
                      </a:r>
                      <a:endParaRPr lang="pt-BR" dirty="0"/>
                    </a:p>
                  </a:txBody>
                  <a:tcPr/>
                </a:tc>
                <a:tc>
                  <a:txBody>
                    <a:bodyPr/>
                    <a:lstStyle/>
                    <a:p>
                      <a:r>
                        <a:rPr lang="pt-BR" dirty="0"/>
                        <a:t>126.8835</a:t>
                      </a:r>
                    </a:p>
                  </a:txBody>
                  <a:tcPr/>
                </a:tc>
                <a:tc>
                  <a:txBody>
                    <a:bodyPr/>
                    <a:lstStyle/>
                    <a:p>
                      <a:r>
                        <a:rPr lang="pt-BR" dirty="0"/>
                        <a:t>171.6922</a:t>
                      </a:r>
                    </a:p>
                  </a:txBody>
                  <a:tcPr/>
                </a:tc>
                <a:tc>
                  <a:txBody>
                    <a:bodyPr/>
                    <a:lstStyle/>
                    <a:p>
                      <a:r>
                        <a:rPr lang="pt-BR" dirty="0"/>
                        <a:t>241.6621</a:t>
                      </a:r>
                    </a:p>
                  </a:txBody>
                  <a:tcPr/>
                </a:tc>
                <a:extLst>
                  <a:ext uri="{0D108BD9-81ED-4DB2-BD59-A6C34878D82A}">
                    <a16:rowId xmlns:a16="http://schemas.microsoft.com/office/drawing/2014/main" val="205949855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t-BR" dirty="0"/>
                        <a:t>Erro absoluto relativo</a:t>
                      </a:r>
                    </a:p>
                  </a:txBody>
                  <a:tcPr/>
                </a:tc>
                <a:tc>
                  <a:txBody>
                    <a:bodyPr/>
                    <a:lstStyle/>
                    <a:p>
                      <a:r>
                        <a:rPr lang="pt-BR" dirty="0"/>
                        <a:t>31.2065%</a:t>
                      </a:r>
                    </a:p>
                  </a:txBody>
                  <a:tcPr/>
                </a:tc>
                <a:tc>
                  <a:txBody>
                    <a:bodyPr/>
                    <a:lstStyle/>
                    <a:p>
                      <a:r>
                        <a:rPr lang="pt-BR" dirty="0"/>
                        <a:t>85.034%</a:t>
                      </a:r>
                    </a:p>
                  </a:txBody>
                  <a:tcPr/>
                </a:tc>
                <a:tc>
                  <a:txBody>
                    <a:bodyPr/>
                    <a:lstStyle/>
                    <a:p>
                      <a:r>
                        <a:rPr lang="pt-BR" dirty="0"/>
                        <a:t>20.2681%</a:t>
                      </a:r>
                    </a:p>
                  </a:txBody>
                  <a:tcPr/>
                </a:tc>
                <a:extLst>
                  <a:ext uri="{0D108BD9-81ED-4DB2-BD59-A6C34878D82A}">
                    <a16:rowId xmlns:a16="http://schemas.microsoft.com/office/drawing/2014/main" val="2367478437"/>
                  </a:ext>
                </a:extLst>
              </a:tr>
            </a:tbl>
          </a:graphicData>
        </a:graphic>
      </p:graphicFrame>
    </p:spTree>
    <p:extLst>
      <p:ext uri="{BB962C8B-B14F-4D97-AF65-F5344CB8AC3E}">
        <p14:creationId xmlns:p14="http://schemas.microsoft.com/office/powerpoint/2010/main" val="21782384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endParaRPr lang="pt-BR"/>
          </a:p>
        </p:txBody>
      </p:sp>
      <p:sp>
        <p:nvSpPr>
          <p:cNvPr id="3" name="Espaço Reservado para Texto 2"/>
          <p:cNvSpPr>
            <a:spLocks noGrp="1"/>
          </p:cNvSpPr>
          <p:nvPr>
            <p:ph type="body" idx="1"/>
          </p:nvPr>
        </p:nvSpPr>
        <p:spPr/>
        <p:txBody>
          <a:bodyPr/>
          <a:lstStyle/>
          <a:p>
            <a:pPr fontAlgn="t"/>
            <a:endParaRPr lang="pt-BR" dirty="0"/>
          </a:p>
          <a:p>
            <a:pPr fontAlgn="t"/>
            <a:endParaRPr lang="pt-BR" dirty="0"/>
          </a:p>
          <a:p>
            <a:pPr indent="0">
              <a:buNone/>
            </a:pPr>
            <a:endParaRPr lang="pt-BR" dirty="0"/>
          </a:p>
        </p:txBody>
      </p:sp>
      <p:graphicFrame>
        <p:nvGraphicFramePr>
          <p:cNvPr id="5" name="Tabela 4"/>
          <p:cNvGraphicFramePr>
            <a:graphicFrameLocks noGrp="1"/>
          </p:cNvGraphicFramePr>
          <p:nvPr>
            <p:extLst>
              <p:ext uri="{D42A27DB-BD31-4B8C-83A1-F6EECF244321}">
                <p14:modId xmlns:p14="http://schemas.microsoft.com/office/powerpoint/2010/main" val="3933972019"/>
              </p:ext>
            </p:extLst>
          </p:nvPr>
        </p:nvGraphicFramePr>
        <p:xfrm>
          <a:off x="1187624" y="1347614"/>
          <a:ext cx="5996600" cy="3337560"/>
        </p:xfrm>
        <a:graphic>
          <a:graphicData uri="http://schemas.openxmlformats.org/drawingml/2006/table">
            <a:tbl>
              <a:tblPr firstRow="1" bandRow="1">
                <a:tableStyleId>{5C22544A-7EE6-4342-B048-85BDC9FD1C3A}</a:tableStyleId>
              </a:tblPr>
              <a:tblGrid>
                <a:gridCol w="2241869">
                  <a:extLst>
                    <a:ext uri="{9D8B030D-6E8A-4147-A177-3AD203B41FA5}">
                      <a16:colId xmlns:a16="http://schemas.microsoft.com/office/drawing/2014/main" val="154672486"/>
                    </a:ext>
                  </a:extLst>
                </a:gridCol>
                <a:gridCol w="1316330">
                  <a:extLst>
                    <a:ext uri="{9D8B030D-6E8A-4147-A177-3AD203B41FA5}">
                      <a16:colId xmlns:a16="http://schemas.microsoft.com/office/drawing/2014/main" val="3880314894"/>
                    </a:ext>
                  </a:extLst>
                </a:gridCol>
                <a:gridCol w="1219200">
                  <a:extLst>
                    <a:ext uri="{9D8B030D-6E8A-4147-A177-3AD203B41FA5}">
                      <a16:colId xmlns:a16="http://schemas.microsoft.com/office/drawing/2014/main" val="3359494981"/>
                    </a:ext>
                  </a:extLst>
                </a:gridCol>
                <a:gridCol w="1219201">
                  <a:extLst>
                    <a:ext uri="{9D8B030D-6E8A-4147-A177-3AD203B41FA5}">
                      <a16:colId xmlns:a16="http://schemas.microsoft.com/office/drawing/2014/main" val="1990076203"/>
                    </a:ext>
                  </a:extLst>
                </a:gridCol>
              </a:tblGrid>
              <a:tr h="370840">
                <a:tc>
                  <a:txBody>
                    <a:bodyPr/>
                    <a:lstStyle/>
                    <a:p>
                      <a:endParaRPr lang="pt-BR" dirty="0"/>
                    </a:p>
                  </a:txBody>
                  <a:tcPr/>
                </a:tc>
                <a:tc>
                  <a:txBody>
                    <a:bodyPr/>
                    <a:lstStyle/>
                    <a:p>
                      <a:r>
                        <a:rPr lang="pt-BR" dirty="0"/>
                        <a:t>Rota Curta</a:t>
                      </a:r>
                    </a:p>
                  </a:txBody>
                  <a:tcPr/>
                </a:tc>
                <a:tc>
                  <a:txBody>
                    <a:bodyPr/>
                    <a:lstStyle/>
                    <a:p>
                      <a:r>
                        <a:rPr lang="pt-BR" dirty="0"/>
                        <a:t>Rota Média</a:t>
                      </a:r>
                    </a:p>
                  </a:txBody>
                  <a:tcPr/>
                </a:tc>
                <a:tc>
                  <a:txBody>
                    <a:bodyPr/>
                    <a:lstStyle/>
                    <a:p>
                      <a:r>
                        <a:rPr lang="pt-BR" dirty="0"/>
                        <a:t>Rota Longa</a:t>
                      </a:r>
                    </a:p>
                  </a:txBody>
                  <a:tcPr/>
                </a:tc>
                <a:extLst>
                  <a:ext uri="{0D108BD9-81ED-4DB2-BD59-A6C34878D82A}">
                    <a16:rowId xmlns:a16="http://schemas.microsoft.com/office/drawing/2014/main" val="1852549975"/>
                  </a:ext>
                </a:extLst>
              </a:tr>
              <a:tr h="370840">
                <a:tc gridSpan="4">
                  <a:txBody>
                    <a:bodyPr/>
                    <a:lstStyle/>
                    <a:p>
                      <a:pPr algn="ctr"/>
                      <a:r>
                        <a:rPr lang="pt-BR" baseline="0" dirty="0"/>
                        <a:t>K=5</a:t>
                      </a:r>
                      <a:endParaRPr lang="pt-BR" dirty="0"/>
                    </a:p>
                  </a:txBody>
                  <a:tcPr/>
                </a:tc>
                <a:tc hMerge="1">
                  <a:txBody>
                    <a:bodyPr/>
                    <a:lstStyle/>
                    <a:p>
                      <a:endParaRPr lang="pt-BR" dirty="0"/>
                    </a:p>
                  </a:txBody>
                  <a:tcPr/>
                </a:tc>
                <a:tc hMerge="1">
                  <a:txBody>
                    <a:bodyPr/>
                    <a:lstStyle/>
                    <a:p>
                      <a:endParaRPr lang="pt-BR" dirty="0"/>
                    </a:p>
                  </a:txBody>
                  <a:tcPr/>
                </a:tc>
                <a:tc hMerge="1">
                  <a:txBody>
                    <a:bodyPr/>
                    <a:lstStyle/>
                    <a:p>
                      <a:endParaRPr lang="pt-BR" dirty="0"/>
                    </a:p>
                  </a:txBody>
                  <a:tcPr/>
                </a:tc>
                <a:extLst>
                  <a:ext uri="{0D108BD9-81ED-4DB2-BD59-A6C34878D82A}">
                    <a16:rowId xmlns:a16="http://schemas.microsoft.com/office/drawing/2014/main" val="1870440833"/>
                  </a:ext>
                </a:extLst>
              </a:tr>
              <a:tr h="370840">
                <a:tc>
                  <a:txBody>
                    <a:bodyPr/>
                    <a:lstStyle/>
                    <a:p>
                      <a:r>
                        <a:rPr lang="pt-BR" dirty="0"/>
                        <a:t>Coeficiente de correlação</a:t>
                      </a:r>
                    </a:p>
                  </a:txBody>
                  <a:tcPr/>
                </a:tc>
                <a:tc>
                  <a:txBody>
                    <a:bodyPr/>
                    <a:lstStyle/>
                    <a:p>
                      <a:r>
                        <a:rPr lang="pt-BR" dirty="0"/>
                        <a:t>0.8469</a:t>
                      </a:r>
                    </a:p>
                  </a:txBody>
                  <a:tcPr/>
                </a:tc>
                <a:tc>
                  <a:txBody>
                    <a:bodyPr/>
                    <a:lstStyle/>
                    <a:p>
                      <a:r>
                        <a:rPr lang="pt-BR" dirty="0"/>
                        <a:t>0.4889</a:t>
                      </a:r>
                    </a:p>
                  </a:txBody>
                  <a:tcPr/>
                </a:tc>
                <a:tc>
                  <a:txBody>
                    <a:bodyPr/>
                    <a:lstStyle/>
                    <a:p>
                      <a:r>
                        <a:rPr lang="pt-BR" dirty="0"/>
                        <a:t>0.9349</a:t>
                      </a:r>
                    </a:p>
                  </a:txBody>
                  <a:tcPr/>
                </a:tc>
                <a:extLst>
                  <a:ext uri="{0D108BD9-81ED-4DB2-BD59-A6C34878D82A}">
                    <a16:rowId xmlns:a16="http://schemas.microsoft.com/office/drawing/2014/main" val="1104913822"/>
                  </a:ext>
                </a:extLst>
              </a:tr>
              <a:tr h="370840">
                <a:tc>
                  <a:txBody>
                    <a:bodyPr/>
                    <a:lstStyle/>
                    <a:p>
                      <a:r>
                        <a:rPr lang="pt-BR" dirty="0"/>
                        <a:t>Root </a:t>
                      </a:r>
                      <a:r>
                        <a:rPr lang="pt-BR" dirty="0" err="1"/>
                        <a:t>mean</a:t>
                      </a:r>
                      <a:r>
                        <a:rPr lang="pt-BR" dirty="0"/>
                        <a:t> </a:t>
                      </a:r>
                      <a:r>
                        <a:rPr lang="pt-BR" dirty="0" err="1"/>
                        <a:t>squared</a:t>
                      </a:r>
                      <a:r>
                        <a:rPr lang="pt-BR" dirty="0"/>
                        <a:t> </a:t>
                      </a:r>
                      <a:r>
                        <a:rPr lang="pt-BR" dirty="0" err="1"/>
                        <a:t>error</a:t>
                      </a:r>
                      <a:endParaRPr lang="pt-BR" dirty="0"/>
                    </a:p>
                  </a:txBody>
                  <a:tcPr/>
                </a:tc>
                <a:tc>
                  <a:txBody>
                    <a:bodyPr/>
                    <a:lstStyle/>
                    <a:p>
                      <a:r>
                        <a:rPr lang="pt-BR" dirty="0"/>
                        <a:t>126.0666</a:t>
                      </a:r>
                    </a:p>
                  </a:txBody>
                  <a:tcPr/>
                </a:tc>
                <a:tc>
                  <a:txBody>
                    <a:bodyPr/>
                    <a:lstStyle/>
                    <a:p>
                      <a:r>
                        <a:rPr lang="pt-BR" dirty="0"/>
                        <a:t>175.6179</a:t>
                      </a:r>
                    </a:p>
                  </a:txBody>
                  <a:tcPr/>
                </a:tc>
                <a:tc>
                  <a:txBody>
                    <a:bodyPr/>
                    <a:lstStyle/>
                    <a:p>
                      <a:r>
                        <a:rPr lang="pt-BR" dirty="0"/>
                        <a:t>242.6575</a:t>
                      </a:r>
                    </a:p>
                  </a:txBody>
                  <a:tcPr/>
                </a:tc>
                <a:extLst>
                  <a:ext uri="{0D108BD9-81ED-4DB2-BD59-A6C34878D82A}">
                    <a16:rowId xmlns:a16="http://schemas.microsoft.com/office/drawing/2014/main" val="3373839417"/>
                  </a:ext>
                </a:extLst>
              </a:tr>
              <a:tr h="370840">
                <a:tc>
                  <a:txBody>
                    <a:bodyPr/>
                    <a:lstStyle/>
                    <a:p>
                      <a:r>
                        <a:rPr lang="pt-BR" dirty="0"/>
                        <a:t>Erro absoluto relativo</a:t>
                      </a:r>
                    </a:p>
                  </a:txBody>
                  <a:tcPr/>
                </a:tc>
                <a:tc>
                  <a:txBody>
                    <a:bodyPr/>
                    <a:lstStyle/>
                    <a:p>
                      <a:r>
                        <a:rPr lang="pt-BR" dirty="0"/>
                        <a:t>31.7933%</a:t>
                      </a:r>
                    </a:p>
                  </a:txBody>
                  <a:tcPr/>
                </a:tc>
                <a:tc>
                  <a:txBody>
                    <a:bodyPr/>
                    <a:lstStyle/>
                    <a:p>
                      <a:r>
                        <a:rPr lang="pt-BR" dirty="0"/>
                        <a:t>85.0516%</a:t>
                      </a:r>
                    </a:p>
                  </a:txBody>
                  <a:tcPr/>
                </a:tc>
                <a:tc>
                  <a:txBody>
                    <a:bodyPr/>
                    <a:lstStyle/>
                    <a:p>
                      <a:r>
                        <a:rPr lang="pt-BR" dirty="0"/>
                        <a:t>20.3777%</a:t>
                      </a:r>
                    </a:p>
                  </a:txBody>
                  <a:tcPr/>
                </a:tc>
                <a:extLst>
                  <a:ext uri="{0D108BD9-81ED-4DB2-BD59-A6C34878D82A}">
                    <a16:rowId xmlns:a16="http://schemas.microsoft.com/office/drawing/2014/main" val="654988196"/>
                  </a:ext>
                </a:extLst>
              </a:tr>
              <a:tr h="370840">
                <a:tc gridSpan="4">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baseline="0" dirty="0"/>
                        <a:t>K=7</a:t>
                      </a:r>
                      <a:endParaRPr lang="pt-BR" dirty="0"/>
                    </a:p>
                  </a:txBody>
                  <a:tcPr/>
                </a:tc>
                <a:tc hMerge="1">
                  <a:txBody>
                    <a:bodyPr/>
                    <a:lstStyle/>
                    <a:p>
                      <a:endParaRPr lang="pt-BR"/>
                    </a:p>
                  </a:txBody>
                  <a:tcPr/>
                </a:tc>
                <a:tc hMerge="1">
                  <a:txBody>
                    <a:bodyPr/>
                    <a:lstStyle/>
                    <a:p>
                      <a:endParaRPr lang="pt-BR"/>
                    </a:p>
                  </a:txBody>
                  <a:tcPr/>
                </a:tc>
                <a:tc hMerge="1">
                  <a:txBody>
                    <a:bodyPr/>
                    <a:lstStyle/>
                    <a:p>
                      <a:endParaRPr lang="pt-BR" dirty="0"/>
                    </a:p>
                  </a:txBody>
                  <a:tcPr/>
                </a:tc>
                <a:extLst>
                  <a:ext uri="{0D108BD9-81ED-4DB2-BD59-A6C34878D82A}">
                    <a16:rowId xmlns:a16="http://schemas.microsoft.com/office/drawing/2014/main" val="4262642619"/>
                  </a:ext>
                </a:extLst>
              </a:tr>
              <a:tr h="370840">
                <a:tc>
                  <a:txBody>
                    <a:bodyPr/>
                    <a:lstStyle/>
                    <a:p>
                      <a:r>
                        <a:rPr lang="pt-BR" dirty="0"/>
                        <a:t>Coeficiente de correlação</a:t>
                      </a:r>
                    </a:p>
                  </a:txBody>
                  <a:tcPr/>
                </a:tc>
                <a:tc>
                  <a:txBody>
                    <a:bodyPr/>
                    <a:lstStyle/>
                    <a:p>
                      <a:r>
                        <a:rPr lang="pt-BR" dirty="0"/>
                        <a:t>0.8638</a:t>
                      </a:r>
                    </a:p>
                  </a:txBody>
                  <a:tcPr/>
                </a:tc>
                <a:tc>
                  <a:txBody>
                    <a:bodyPr/>
                    <a:lstStyle/>
                    <a:p>
                      <a:r>
                        <a:rPr lang="pt-BR" dirty="0"/>
                        <a:t>0.56</a:t>
                      </a:r>
                    </a:p>
                  </a:txBody>
                  <a:tcPr/>
                </a:tc>
                <a:tc>
                  <a:txBody>
                    <a:bodyPr/>
                    <a:lstStyle/>
                    <a:p>
                      <a:r>
                        <a:rPr lang="pt-BR" dirty="0"/>
                        <a:t>0.9327</a:t>
                      </a:r>
                    </a:p>
                  </a:txBody>
                  <a:tcPr/>
                </a:tc>
                <a:extLst>
                  <a:ext uri="{0D108BD9-81ED-4DB2-BD59-A6C34878D82A}">
                    <a16:rowId xmlns:a16="http://schemas.microsoft.com/office/drawing/2014/main" val="1109800077"/>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t-BR" dirty="0"/>
                        <a:t>Root </a:t>
                      </a:r>
                      <a:r>
                        <a:rPr lang="pt-BR" dirty="0" err="1"/>
                        <a:t>mean</a:t>
                      </a:r>
                      <a:r>
                        <a:rPr lang="pt-BR" dirty="0"/>
                        <a:t> </a:t>
                      </a:r>
                      <a:r>
                        <a:rPr lang="pt-BR" dirty="0" err="1"/>
                        <a:t>squared</a:t>
                      </a:r>
                      <a:r>
                        <a:rPr lang="pt-BR" dirty="0"/>
                        <a:t> </a:t>
                      </a:r>
                      <a:r>
                        <a:rPr lang="pt-BR" dirty="0" err="1"/>
                        <a:t>error</a:t>
                      </a:r>
                      <a:endParaRPr lang="pt-BR" dirty="0"/>
                    </a:p>
                  </a:txBody>
                  <a:tcPr/>
                </a:tc>
                <a:tc>
                  <a:txBody>
                    <a:bodyPr/>
                    <a:lstStyle/>
                    <a:p>
                      <a:r>
                        <a:rPr lang="pt-BR" dirty="0"/>
                        <a:t>118.8284</a:t>
                      </a:r>
                    </a:p>
                  </a:txBody>
                  <a:tcPr/>
                </a:tc>
                <a:tc>
                  <a:txBody>
                    <a:bodyPr/>
                    <a:lstStyle/>
                    <a:p>
                      <a:r>
                        <a:rPr lang="pt-BR" dirty="0"/>
                        <a:t>164.3837</a:t>
                      </a:r>
                    </a:p>
                  </a:txBody>
                  <a:tcPr/>
                </a:tc>
                <a:tc>
                  <a:txBody>
                    <a:bodyPr/>
                    <a:lstStyle/>
                    <a:p>
                      <a:r>
                        <a:rPr lang="pt-BR" dirty="0"/>
                        <a:t>246.2655</a:t>
                      </a:r>
                    </a:p>
                  </a:txBody>
                  <a:tcPr/>
                </a:tc>
                <a:extLst>
                  <a:ext uri="{0D108BD9-81ED-4DB2-BD59-A6C34878D82A}">
                    <a16:rowId xmlns:a16="http://schemas.microsoft.com/office/drawing/2014/main" val="3868609993"/>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t-BR" dirty="0"/>
                        <a:t>Erro absoluto relativo</a:t>
                      </a:r>
                    </a:p>
                  </a:txBody>
                  <a:tcPr/>
                </a:tc>
                <a:tc>
                  <a:txBody>
                    <a:bodyPr/>
                    <a:lstStyle/>
                    <a:p>
                      <a:r>
                        <a:rPr lang="pt-BR" dirty="0"/>
                        <a:t>30.8353%</a:t>
                      </a:r>
                    </a:p>
                  </a:txBody>
                  <a:tcPr/>
                </a:tc>
                <a:tc>
                  <a:txBody>
                    <a:bodyPr/>
                    <a:lstStyle/>
                    <a:p>
                      <a:r>
                        <a:rPr lang="pt-BR" dirty="0"/>
                        <a:t>80.2484%</a:t>
                      </a:r>
                    </a:p>
                  </a:txBody>
                  <a:tcPr/>
                </a:tc>
                <a:tc>
                  <a:txBody>
                    <a:bodyPr/>
                    <a:lstStyle/>
                    <a:p>
                      <a:r>
                        <a:rPr lang="pt-BR" dirty="0"/>
                        <a:t>20.5136%</a:t>
                      </a:r>
                    </a:p>
                  </a:txBody>
                  <a:tcPr/>
                </a:tc>
                <a:extLst>
                  <a:ext uri="{0D108BD9-81ED-4DB2-BD59-A6C34878D82A}">
                    <a16:rowId xmlns:a16="http://schemas.microsoft.com/office/drawing/2014/main" val="3968817049"/>
                  </a:ext>
                </a:extLst>
              </a:tr>
            </a:tbl>
          </a:graphicData>
        </a:graphic>
      </p:graphicFrame>
    </p:spTree>
    <p:extLst>
      <p:ext uri="{BB962C8B-B14F-4D97-AF65-F5344CB8AC3E}">
        <p14:creationId xmlns:p14="http://schemas.microsoft.com/office/powerpoint/2010/main" val="41254826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sp>
        <p:nvSpPr>
          <p:cNvPr id="3" name="Espaço Reservado para Conteúdo 2"/>
          <p:cNvSpPr>
            <a:spLocks noGrp="1"/>
          </p:cNvSpPr>
          <p:nvPr>
            <p:ph idx="1"/>
          </p:nvPr>
        </p:nvSpPr>
        <p:spPr/>
        <p:txBody>
          <a:bodyPr/>
          <a:lstStyle/>
          <a:p>
            <a:r>
              <a:rPr lang="pt-BR" dirty="0"/>
              <a:t>Quando precisamos chegar em uma cidade, por exemplo no Rio de Janeiro às 20h na véspera de um feriado e não sabemos que horário sair porque se eu saio de Rio das Ostras às 16h, eu posso chegar às 18h30, mas seu sair às 16h30 eu também chegaria às 18h30 por causa do tráfico está mais tranquilo e foi isso que motivou a pesquisar esse assunto.</a:t>
            </a:r>
          </a:p>
        </p:txBody>
      </p:sp>
    </p:spTree>
    <p:extLst>
      <p:ext uri="{BB962C8B-B14F-4D97-AF65-F5344CB8AC3E}">
        <p14:creationId xmlns:p14="http://schemas.microsoft.com/office/powerpoint/2010/main" val="27992524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Shape 139"/>
          <p:cNvSpPr txBox="1">
            <a:spLocks noGrp="1"/>
          </p:cNvSpPr>
          <p:nvPr>
            <p:ph type="title"/>
          </p:nvPr>
        </p:nvSpPr>
        <p:spPr>
          <a:prstGeom prst="rect">
            <a:avLst/>
          </a:prstGeom>
        </p:spPr>
        <p:txBody>
          <a:bodyPr lIns="91425" tIns="91425" rIns="91425" bIns="91425" anchor="b" anchorCtr="0">
            <a:noAutofit/>
          </a:bodyPr>
          <a:lstStyle/>
          <a:p>
            <a:pPr lvl="0">
              <a:spcBef>
                <a:spcPts val="0"/>
              </a:spcBef>
              <a:buNone/>
            </a:pPr>
            <a:r>
              <a:rPr lang="en"/>
              <a:t>Gráficos - Rota Curta</a:t>
            </a:r>
          </a:p>
        </p:txBody>
      </p:sp>
      <p:sp>
        <p:nvSpPr>
          <p:cNvPr id="140" name="Shape 140"/>
          <p:cNvSpPr txBox="1">
            <a:spLocks noGrp="1"/>
          </p:cNvSpPr>
          <p:nvPr>
            <p:ph type="body" idx="1"/>
          </p:nvPr>
        </p:nvSpPr>
        <p:spPr>
          <a:prstGeom prst="rect">
            <a:avLst/>
          </a:prstGeom>
        </p:spPr>
        <p:txBody>
          <a:bodyPr lIns="91425" tIns="91425" rIns="91425" bIns="91425" anchor="t" anchorCtr="0">
            <a:noAutofit/>
          </a:bodyPr>
          <a:lstStyle/>
          <a:p>
            <a:pPr lvl="0" rtl="0">
              <a:spcBef>
                <a:spcPts val="0"/>
              </a:spcBef>
              <a:buClr>
                <a:schemeClr val="dk1"/>
              </a:buClr>
              <a:buSzPct val="45833"/>
              <a:buFont typeface="Arial"/>
              <a:buNone/>
            </a:pPr>
            <a:r>
              <a:rPr lang="en" sz="2400"/>
              <a:t>Quantidade de </a:t>
            </a:r>
          </a:p>
          <a:p>
            <a:pPr lvl="0" rtl="0">
              <a:spcBef>
                <a:spcPts val="0"/>
              </a:spcBef>
              <a:buClr>
                <a:schemeClr val="dk1"/>
              </a:buClr>
              <a:buSzPct val="45833"/>
              <a:buFont typeface="Arial"/>
              <a:buNone/>
            </a:pPr>
            <a:r>
              <a:rPr lang="en" sz="2400"/>
              <a:t>vezes que </a:t>
            </a:r>
          </a:p>
          <a:p>
            <a:pPr lvl="0" rtl="0">
              <a:spcBef>
                <a:spcPts val="0"/>
              </a:spcBef>
              <a:buClr>
                <a:schemeClr val="dk1"/>
              </a:buClr>
              <a:buSzPct val="45833"/>
              <a:buFont typeface="Arial"/>
              <a:buNone/>
            </a:pPr>
            <a:r>
              <a:rPr lang="en" sz="2400"/>
              <a:t>determinado</a:t>
            </a:r>
          </a:p>
          <a:p>
            <a:pPr lvl="0" rtl="0">
              <a:spcBef>
                <a:spcPts val="0"/>
              </a:spcBef>
              <a:buClr>
                <a:schemeClr val="dk1"/>
              </a:buClr>
              <a:buSzPct val="45833"/>
              <a:buFont typeface="Arial"/>
              <a:buNone/>
            </a:pPr>
            <a:r>
              <a:rPr lang="en" sz="2400"/>
              <a:t>valor de distância </a:t>
            </a:r>
          </a:p>
          <a:p>
            <a:pPr lvl="0" rtl="0">
              <a:spcBef>
                <a:spcPts val="0"/>
              </a:spcBef>
              <a:buClr>
                <a:schemeClr val="dk1"/>
              </a:buClr>
              <a:buSzPct val="45833"/>
              <a:buFont typeface="Arial"/>
              <a:buNone/>
            </a:pPr>
            <a:r>
              <a:rPr lang="en" sz="2400"/>
              <a:t>percorrida ocorre </a:t>
            </a:r>
          </a:p>
          <a:p>
            <a:pPr lvl="0">
              <a:spcBef>
                <a:spcPts val="0"/>
              </a:spcBef>
              <a:buClr>
                <a:schemeClr val="dk1"/>
              </a:buClr>
              <a:buSzPct val="45833"/>
              <a:buFont typeface="Arial"/>
              <a:buNone/>
            </a:pPr>
            <a:r>
              <a:rPr lang="en" sz="2400"/>
              <a:t>na rota estabelecida</a:t>
            </a:r>
          </a:p>
        </p:txBody>
      </p:sp>
      <p:pic>
        <p:nvPicPr>
          <p:cNvPr id="141" name="Shape 141" descr="Distância Percorrida na Rota Curta.png"/>
          <p:cNvPicPr preferRelativeResize="0"/>
          <p:nvPr/>
        </p:nvPicPr>
        <p:blipFill>
          <a:blip r:embed="rId3">
            <a:alphaModFix/>
          </a:blip>
          <a:stretch>
            <a:fillRect/>
          </a:stretch>
        </p:blipFill>
        <p:spPr>
          <a:xfrm>
            <a:off x="3305775" y="993425"/>
            <a:ext cx="5480575" cy="3684325"/>
          </a:xfrm>
          <a:prstGeom prst="rect">
            <a:avLst/>
          </a:prstGeom>
          <a:noFill/>
          <a:ln>
            <a:noFill/>
          </a:ln>
        </p:spPr>
      </p:pic>
      <p:pic>
        <p:nvPicPr>
          <p:cNvPr id="142" name="Shape 142" descr="brasao_uff.jpg"/>
          <p:cNvPicPr preferRelativeResize="0"/>
          <p:nvPr/>
        </p:nvPicPr>
        <p:blipFill>
          <a:blip r:embed="rId4">
            <a:alphaModFix/>
          </a:blip>
          <a:stretch>
            <a:fillRect/>
          </a:stretch>
        </p:blipFill>
        <p:spPr>
          <a:xfrm>
            <a:off x="8339276" y="0"/>
            <a:ext cx="804724" cy="9401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Shape 147"/>
          <p:cNvSpPr txBox="1">
            <a:spLocks noGrp="1"/>
          </p:cNvSpPr>
          <p:nvPr>
            <p:ph type="title"/>
          </p:nvPr>
        </p:nvSpPr>
        <p:spPr>
          <a:prstGeom prst="rect">
            <a:avLst/>
          </a:prstGeom>
        </p:spPr>
        <p:txBody>
          <a:bodyPr lIns="91425" tIns="91425" rIns="91425" bIns="91425" anchor="b" anchorCtr="0">
            <a:noAutofit/>
          </a:bodyPr>
          <a:lstStyle/>
          <a:p>
            <a:pPr lvl="0" rtl="0">
              <a:spcBef>
                <a:spcPts val="0"/>
              </a:spcBef>
              <a:buNone/>
            </a:pPr>
            <a:endParaRPr/>
          </a:p>
          <a:p>
            <a:pPr lvl="0">
              <a:spcBef>
                <a:spcPts val="0"/>
              </a:spcBef>
              <a:buClr>
                <a:schemeClr val="dk1"/>
              </a:buClr>
              <a:buSzPct val="34375"/>
              <a:buFont typeface="Arial"/>
              <a:buNone/>
            </a:pPr>
            <a:r>
              <a:rPr lang="en"/>
              <a:t>Gráficos - Rota Média</a:t>
            </a:r>
          </a:p>
        </p:txBody>
      </p:sp>
      <p:sp>
        <p:nvSpPr>
          <p:cNvPr id="148" name="Shape 148"/>
          <p:cNvSpPr txBox="1">
            <a:spLocks noGrp="1"/>
          </p:cNvSpPr>
          <p:nvPr>
            <p:ph type="body" idx="1"/>
          </p:nvPr>
        </p:nvSpPr>
        <p:spPr>
          <a:prstGeom prst="rect">
            <a:avLst/>
          </a:prstGeom>
        </p:spPr>
        <p:txBody>
          <a:bodyPr lIns="91425" tIns="91425" rIns="91425" bIns="91425" anchor="t" anchorCtr="0">
            <a:noAutofit/>
          </a:bodyPr>
          <a:lstStyle/>
          <a:p>
            <a:pPr lvl="0">
              <a:spcBef>
                <a:spcPts val="0"/>
              </a:spcBef>
              <a:buClr>
                <a:schemeClr val="dk1"/>
              </a:buClr>
              <a:buSzPct val="45833"/>
              <a:buFont typeface="Arial"/>
              <a:buNone/>
            </a:pPr>
            <a:endParaRPr sz="2400"/>
          </a:p>
        </p:txBody>
      </p:sp>
      <p:pic>
        <p:nvPicPr>
          <p:cNvPr id="149" name="Shape 149" descr="Distância Percorrida na Rota Média.png"/>
          <p:cNvPicPr preferRelativeResize="0"/>
          <p:nvPr/>
        </p:nvPicPr>
        <p:blipFill>
          <a:blip r:embed="rId3">
            <a:alphaModFix/>
          </a:blip>
          <a:stretch>
            <a:fillRect/>
          </a:stretch>
        </p:blipFill>
        <p:spPr>
          <a:xfrm>
            <a:off x="1877874" y="1017725"/>
            <a:ext cx="5409750" cy="3606500"/>
          </a:xfrm>
          <a:prstGeom prst="rect">
            <a:avLst/>
          </a:prstGeom>
          <a:noFill/>
          <a:ln>
            <a:noFill/>
          </a:ln>
        </p:spPr>
      </p:pic>
      <p:pic>
        <p:nvPicPr>
          <p:cNvPr id="150" name="Shape 150" descr="brasao_uff.jpg"/>
          <p:cNvPicPr preferRelativeResize="0"/>
          <p:nvPr/>
        </p:nvPicPr>
        <p:blipFill>
          <a:blip r:embed="rId4">
            <a:alphaModFix/>
          </a:blip>
          <a:stretch>
            <a:fillRect/>
          </a:stretch>
        </p:blipFill>
        <p:spPr>
          <a:xfrm>
            <a:off x="8339276" y="0"/>
            <a:ext cx="804724" cy="9401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Shape 155"/>
          <p:cNvSpPr txBox="1">
            <a:spLocks noGrp="1"/>
          </p:cNvSpPr>
          <p:nvPr>
            <p:ph type="title"/>
          </p:nvPr>
        </p:nvSpPr>
        <p:spPr>
          <a:prstGeom prst="rect">
            <a:avLst/>
          </a:prstGeom>
        </p:spPr>
        <p:txBody>
          <a:bodyPr lIns="91425" tIns="91425" rIns="91425" bIns="91425" anchor="b" anchorCtr="0">
            <a:noAutofit/>
          </a:bodyPr>
          <a:lstStyle/>
          <a:p>
            <a:pPr lvl="0">
              <a:spcBef>
                <a:spcPts val="0"/>
              </a:spcBef>
              <a:buNone/>
            </a:pPr>
            <a:r>
              <a:rPr lang="en"/>
              <a:t>Gráficos - Rota Longa</a:t>
            </a:r>
          </a:p>
        </p:txBody>
      </p:sp>
      <p:sp>
        <p:nvSpPr>
          <p:cNvPr id="156" name="Shape 156"/>
          <p:cNvSpPr txBox="1">
            <a:spLocks noGrp="1"/>
          </p:cNvSpPr>
          <p:nvPr>
            <p:ph type="body" idx="1"/>
          </p:nvPr>
        </p:nvSpPr>
        <p:spPr>
          <a:prstGeom prst="rect">
            <a:avLst/>
          </a:prstGeom>
        </p:spPr>
        <p:txBody>
          <a:bodyPr lIns="91425" tIns="91425" rIns="91425" bIns="91425" anchor="t" anchorCtr="0">
            <a:noAutofit/>
          </a:bodyPr>
          <a:lstStyle/>
          <a:p>
            <a:pPr lvl="0">
              <a:spcBef>
                <a:spcPts val="0"/>
              </a:spcBef>
              <a:buClr>
                <a:schemeClr val="dk1"/>
              </a:buClr>
              <a:buSzPct val="42307"/>
              <a:buFont typeface="Arial"/>
              <a:buNone/>
            </a:pPr>
            <a:endParaRPr/>
          </a:p>
        </p:txBody>
      </p:sp>
      <p:pic>
        <p:nvPicPr>
          <p:cNvPr id="157" name="Shape 157" descr="Distância Percorrida na Rota Longa.png"/>
          <p:cNvPicPr preferRelativeResize="0"/>
          <p:nvPr/>
        </p:nvPicPr>
        <p:blipFill>
          <a:blip r:embed="rId3">
            <a:alphaModFix/>
          </a:blip>
          <a:stretch>
            <a:fillRect/>
          </a:stretch>
        </p:blipFill>
        <p:spPr>
          <a:xfrm>
            <a:off x="1850549" y="988378"/>
            <a:ext cx="5486400" cy="3657600"/>
          </a:xfrm>
          <a:prstGeom prst="rect">
            <a:avLst/>
          </a:prstGeom>
          <a:noFill/>
          <a:ln>
            <a:noFill/>
          </a:ln>
        </p:spPr>
      </p:pic>
      <p:pic>
        <p:nvPicPr>
          <p:cNvPr id="158" name="Shape 158" descr="brasao_uff.jpg"/>
          <p:cNvPicPr preferRelativeResize="0"/>
          <p:nvPr/>
        </p:nvPicPr>
        <p:blipFill>
          <a:blip r:embed="rId4">
            <a:alphaModFix/>
          </a:blip>
          <a:stretch>
            <a:fillRect/>
          </a:stretch>
        </p:blipFill>
        <p:spPr>
          <a:xfrm>
            <a:off x="8339276" y="-2618"/>
            <a:ext cx="804724" cy="9401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endParaRPr lang="pt-BR"/>
          </a:p>
        </p:txBody>
      </p:sp>
      <p:sp>
        <p:nvSpPr>
          <p:cNvPr id="3" name="Espaço Reservado para Texto 2"/>
          <p:cNvSpPr>
            <a:spLocks noGrp="1"/>
          </p:cNvSpPr>
          <p:nvPr>
            <p:ph type="body" idx="1"/>
          </p:nvPr>
        </p:nvSpPr>
        <p:spPr/>
        <p:txBody>
          <a:bodyPr/>
          <a:lstStyle/>
          <a:p>
            <a:endParaRPr lang="pt-BR" dirty="0"/>
          </a:p>
        </p:txBody>
      </p:sp>
      <p:pic>
        <p:nvPicPr>
          <p:cNvPr id="4" name="Imagem 3"/>
          <p:cNvPicPr/>
          <p:nvPr/>
        </p:nvPicPr>
        <p:blipFill>
          <a:blip r:embed="rId3">
            <a:extLst>
              <a:ext uri="{28A0092B-C50C-407E-A947-70E740481C1C}">
                <a14:useLocalDpi xmlns:a14="http://schemas.microsoft.com/office/drawing/2010/main" val="0"/>
              </a:ext>
            </a:extLst>
          </a:blip>
          <a:stretch>
            <a:fillRect/>
          </a:stretch>
        </p:blipFill>
        <p:spPr>
          <a:xfrm>
            <a:off x="1835696" y="1131590"/>
            <a:ext cx="5163185" cy="3441700"/>
          </a:xfrm>
          <a:prstGeom prst="rect">
            <a:avLst/>
          </a:prstGeom>
        </p:spPr>
      </p:pic>
      <p:pic>
        <p:nvPicPr>
          <p:cNvPr id="5" name="Shape 158" descr="brasao_uff.jpg"/>
          <p:cNvPicPr preferRelativeResize="0"/>
          <p:nvPr/>
        </p:nvPicPr>
        <p:blipFill>
          <a:blip r:embed="rId4">
            <a:alphaModFix/>
          </a:blip>
          <a:stretch>
            <a:fillRect/>
          </a:stretch>
        </p:blipFill>
        <p:spPr>
          <a:xfrm>
            <a:off x="8339276" y="-2618"/>
            <a:ext cx="804724" cy="940100"/>
          </a:xfrm>
          <a:prstGeom prst="rect">
            <a:avLst/>
          </a:prstGeom>
          <a:noFill/>
          <a:ln>
            <a:noFill/>
          </a:ln>
        </p:spPr>
      </p:pic>
    </p:spTree>
    <p:extLst>
      <p:ext uri="{BB962C8B-B14F-4D97-AF65-F5344CB8AC3E}">
        <p14:creationId xmlns:p14="http://schemas.microsoft.com/office/powerpoint/2010/main" val="11159419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Shape 163"/>
          <p:cNvSpPr txBox="1">
            <a:spLocks noGrp="1"/>
          </p:cNvSpPr>
          <p:nvPr>
            <p:ph type="title"/>
          </p:nvPr>
        </p:nvSpPr>
        <p:spPr>
          <a:prstGeom prst="rect">
            <a:avLst/>
          </a:prstGeom>
        </p:spPr>
        <p:txBody>
          <a:bodyPr lIns="91425" tIns="91425" rIns="91425" bIns="91425" anchor="b" anchorCtr="0">
            <a:noAutofit/>
          </a:bodyPr>
          <a:lstStyle/>
          <a:p>
            <a:pPr lvl="0" fontAlgn="base"/>
            <a:r>
              <a:rPr lang="pt-BR" b="1" dirty="0"/>
              <a:t>Atividades e Cronogramas</a:t>
            </a:r>
          </a:p>
        </p:txBody>
      </p:sp>
      <p:sp>
        <p:nvSpPr>
          <p:cNvPr id="164" name="Shape 164"/>
          <p:cNvSpPr txBox="1">
            <a:spLocks noGrp="1"/>
          </p:cNvSpPr>
          <p:nvPr>
            <p:ph type="body" idx="1"/>
          </p:nvPr>
        </p:nvSpPr>
        <p:spPr>
          <a:xfrm>
            <a:off x="311700" y="1152475"/>
            <a:ext cx="8520600" cy="3447300"/>
          </a:xfrm>
          <a:prstGeom prst="rect">
            <a:avLst/>
          </a:prstGeom>
        </p:spPr>
        <p:txBody>
          <a:bodyPr lIns="91425" tIns="91425" rIns="91425" bIns="91425" anchor="t" anchorCtr="0">
            <a:noAutofit/>
          </a:bodyPr>
          <a:lstStyle/>
          <a:p>
            <a:pPr indent="0">
              <a:buNone/>
            </a:pPr>
            <a:r>
              <a:rPr lang="pt-BR" sz="1400" dirty="0"/>
              <a:t>1 – Coleta e pré-processamento de dados</a:t>
            </a:r>
          </a:p>
          <a:p>
            <a:pPr indent="0">
              <a:buNone/>
            </a:pPr>
            <a:r>
              <a:rPr lang="pt-BR" sz="1400" dirty="0"/>
              <a:t>2 – Indução e Avaliação dos Modelos</a:t>
            </a:r>
          </a:p>
          <a:p>
            <a:pPr indent="0">
              <a:buNone/>
            </a:pPr>
            <a:r>
              <a:rPr lang="pt-BR" sz="1400" dirty="0"/>
              <a:t>3 - Escrita e Submissão do Artigo</a:t>
            </a:r>
          </a:p>
          <a:p>
            <a:pPr indent="0">
              <a:buNone/>
            </a:pPr>
            <a:r>
              <a:rPr lang="pt-BR" sz="1400" dirty="0"/>
              <a:t>4 - Escrita e Dissertação</a:t>
            </a:r>
          </a:p>
          <a:p>
            <a:pPr indent="0">
              <a:buNone/>
            </a:pPr>
            <a:r>
              <a:rPr lang="pt-BR" sz="1400" dirty="0"/>
              <a:t>5 - Defesa da Dissertação</a:t>
            </a:r>
          </a:p>
          <a:p>
            <a:pPr indent="0">
              <a:buNone/>
            </a:pPr>
            <a:r>
              <a:rPr lang="pt-BR" sz="1400" dirty="0"/>
              <a:t>6 - Conclusão</a:t>
            </a:r>
          </a:p>
          <a:p>
            <a:pPr lvl="0" rtl="0">
              <a:spcBef>
                <a:spcPts val="0"/>
              </a:spcBef>
              <a:buNone/>
            </a:pPr>
            <a:endParaRPr dirty="0"/>
          </a:p>
        </p:txBody>
      </p:sp>
      <p:pic>
        <p:nvPicPr>
          <p:cNvPr id="165" name="Shape 165" descr="brasao_uff.jpg"/>
          <p:cNvPicPr preferRelativeResize="0"/>
          <p:nvPr/>
        </p:nvPicPr>
        <p:blipFill>
          <a:blip r:embed="rId4">
            <a:alphaModFix/>
          </a:blip>
          <a:stretch>
            <a:fillRect/>
          </a:stretch>
        </p:blipFill>
        <p:spPr>
          <a:xfrm>
            <a:off x="8339276" y="0"/>
            <a:ext cx="804724" cy="940100"/>
          </a:xfrm>
          <a:prstGeom prst="rect">
            <a:avLst/>
          </a:prstGeom>
          <a:noFill/>
          <a:ln>
            <a:noFill/>
          </a:ln>
        </p:spPr>
      </p:pic>
      <p:graphicFrame>
        <p:nvGraphicFramePr>
          <p:cNvPr id="24" name="Objeto 23"/>
          <p:cNvGraphicFramePr>
            <a:graphicFrameLocks noChangeAspect="1"/>
          </p:cNvGraphicFramePr>
          <p:nvPr>
            <p:extLst>
              <p:ext uri="{D42A27DB-BD31-4B8C-83A1-F6EECF244321}">
                <p14:modId xmlns:p14="http://schemas.microsoft.com/office/powerpoint/2010/main" val="2470898799"/>
              </p:ext>
            </p:extLst>
          </p:nvPr>
        </p:nvGraphicFramePr>
        <p:xfrm>
          <a:off x="2843808" y="1995686"/>
          <a:ext cx="5899150" cy="2978150"/>
        </p:xfrm>
        <a:graphic>
          <a:graphicData uri="http://schemas.openxmlformats.org/presentationml/2006/ole">
            <mc:AlternateContent xmlns:mc="http://schemas.openxmlformats.org/markup-compatibility/2006">
              <mc:Choice xmlns:v="urn:schemas-microsoft-com:vml" Requires="v">
                <p:oleObj spid="_x0000_s1139" name="Documento" r:id="rId5" imgW="5899791" imgH="2978747" progId="Word.Document.12">
                  <p:embed/>
                </p:oleObj>
              </mc:Choice>
              <mc:Fallback>
                <p:oleObj name="Documento" r:id="rId5" imgW="5899791" imgH="2978747" progId="Word.Document.12">
                  <p:embed/>
                  <p:pic>
                    <p:nvPicPr>
                      <p:cNvPr id="0" name=""/>
                      <p:cNvPicPr/>
                      <p:nvPr/>
                    </p:nvPicPr>
                    <p:blipFill>
                      <a:blip r:embed="rId6"/>
                      <a:stretch>
                        <a:fillRect/>
                      </a:stretch>
                    </p:blipFill>
                    <p:spPr>
                      <a:xfrm>
                        <a:off x="2843808" y="1995686"/>
                        <a:ext cx="5899150" cy="2978150"/>
                      </a:xfrm>
                      <a:prstGeom prst="rect">
                        <a:avLst/>
                      </a:prstGeom>
                    </p:spPr>
                  </p:pic>
                </p:oleObj>
              </mc:Fallback>
            </mc:AlternateContent>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Shape 170"/>
          <p:cNvSpPr txBox="1">
            <a:spLocks noGrp="1"/>
          </p:cNvSpPr>
          <p:nvPr>
            <p:ph type="title"/>
          </p:nvPr>
        </p:nvSpPr>
        <p:spPr>
          <a:prstGeom prst="rect">
            <a:avLst/>
          </a:prstGeom>
        </p:spPr>
        <p:txBody>
          <a:bodyPr lIns="91425" tIns="91425" rIns="91425" bIns="91425" anchor="b" anchorCtr="0">
            <a:noAutofit/>
          </a:bodyPr>
          <a:lstStyle/>
          <a:p>
            <a:pPr lvl="0">
              <a:spcBef>
                <a:spcPts val="0"/>
              </a:spcBef>
              <a:buNone/>
            </a:pPr>
            <a:r>
              <a:rPr lang="en" b="1" dirty="0"/>
              <a:t>Referências</a:t>
            </a:r>
          </a:p>
        </p:txBody>
      </p:sp>
      <p:sp>
        <p:nvSpPr>
          <p:cNvPr id="171" name="Shape 171"/>
          <p:cNvSpPr txBox="1">
            <a:spLocks noGrp="1"/>
          </p:cNvSpPr>
          <p:nvPr>
            <p:ph type="body" idx="1"/>
          </p:nvPr>
        </p:nvSpPr>
        <p:spPr>
          <a:xfrm>
            <a:off x="311700" y="915566"/>
            <a:ext cx="8520600" cy="3653309"/>
          </a:xfrm>
          <a:prstGeom prst="rect">
            <a:avLst/>
          </a:prstGeom>
        </p:spPr>
        <p:txBody>
          <a:bodyPr lIns="91425" tIns="91425" rIns="91425" bIns="91425" anchor="t" anchorCtr="0">
            <a:noAutofit/>
          </a:bodyPr>
          <a:lstStyle/>
          <a:p>
            <a:r>
              <a:rPr lang="pt-BR" sz="1200" dirty="0"/>
              <a:t>ALMEIDA, Maria Aparecida Fernandes. </a:t>
            </a:r>
            <a:r>
              <a:rPr lang="pt-BR" sz="1200" b="1" dirty="0"/>
              <a:t>Introdução ao Estudo das Redes Neurais Artificiais. </a:t>
            </a:r>
            <a:r>
              <a:rPr lang="pt-BR" sz="1200" dirty="0"/>
              <a:t>2000. Disponível em: &lt;https://intranet.dcc.ufba.br/pastas/mecateam/material_de_estudo/ia/iaconexionista/rna.pdf&gt;. </a:t>
            </a:r>
            <a:r>
              <a:rPr lang="en-US" sz="1200" dirty="0" err="1"/>
              <a:t>Acesso</a:t>
            </a:r>
            <a:r>
              <a:rPr lang="en-US" sz="1200" dirty="0"/>
              <a:t> </a:t>
            </a:r>
            <a:r>
              <a:rPr lang="en-US" sz="1200" dirty="0" err="1"/>
              <a:t>em</a:t>
            </a:r>
            <a:r>
              <a:rPr lang="en-US" sz="1200" dirty="0"/>
              <a:t>: 23 </a:t>
            </a:r>
            <a:r>
              <a:rPr lang="en-US" sz="1200" dirty="0" err="1"/>
              <a:t>maio</a:t>
            </a:r>
            <a:r>
              <a:rPr lang="en-US" sz="1200" dirty="0"/>
              <a:t> 2016.</a:t>
            </a:r>
          </a:p>
          <a:p>
            <a:pPr indent="0">
              <a:buNone/>
            </a:pPr>
            <a:endParaRPr lang="pt-BR" sz="1200" dirty="0"/>
          </a:p>
          <a:p>
            <a:r>
              <a:rPr lang="en-US" sz="1200" dirty="0"/>
              <a:t>BROWNLEE, Jason. </a:t>
            </a:r>
            <a:r>
              <a:rPr lang="en-US" sz="1200" b="1" dirty="0"/>
              <a:t>A Tour of Machine Learning Algorithms. </a:t>
            </a:r>
            <a:r>
              <a:rPr lang="pt-BR" sz="1200" dirty="0"/>
              <a:t>2013. Disponível em: &lt;http://machinelearningmastery.com/a-tour-of-machine-learning-algorithms/&gt;. </a:t>
            </a:r>
            <a:r>
              <a:rPr lang="en-US" sz="1200" dirty="0" err="1"/>
              <a:t>Acesso</a:t>
            </a:r>
            <a:r>
              <a:rPr lang="en-US" sz="1200" dirty="0"/>
              <a:t> </a:t>
            </a:r>
            <a:r>
              <a:rPr lang="en-US" sz="1200" dirty="0" err="1"/>
              <a:t>em</a:t>
            </a:r>
            <a:r>
              <a:rPr lang="en-US" sz="1200" dirty="0"/>
              <a:t>: 02 </a:t>
            </a:r>
            <a:r>
              <a:rPr lang="en-US" sz="1200" dirty="0" err="1"/>
              <a:t>maio</a:t>
            </a:r>
            <a:r>
              <a:rPr lang="en-US" sz="1200" dirty="0"/>
              <a:t> 2016.</a:t>
            </a:r>
          </a:p>
          <a:p>
            <a:pPr indent="0">
              <a:buNone/>
            </a:pPr>
            <a:endParaRPr lang="pt-BR" sz="1200" dirty="0"/>
          </a:p>
          <a:p>
            <a:r>
              <a:rPr lang="en-US" sz="1200" dirty="0"/>
              <a:t>FIAT, A.; WOEGINGER, G. J. </a:t>
            </a:r>
            <a:r>
              <a:rPr lang="en-US" sz="1200" b="1" dirty="0"/>
              <a:t>Online Algorithms: </a:t>
            </a:r>
            <a:r>
              <a:rPr lang="en-US" sz="1200" dirty="0"/>
              <a:t>The State of the Art (Lecture Notes in Computer Science). </a:t>
            </a:r>
            <a:r>
              <a:rPr lang="pt-BR" sz="1200" dirty="0"/>
              <a:t>Springer, 1998.</a:t>
            </a:r>
          </a:p>
          <a:p>
            <a:pPr indent="0">
              <a:buNone/>
            </a:pPr>
            <a:endParaRPr lang="pt-BR" sz="1200" dirty="0"/>
          </a:p>
          <a:p>
            <a:r>
              <a:rPr lang="en-US" sz="1200" dirty="0"/>
              <a:t>GUNN, S. R. </a:t>
            </a:r>
            <a:r>
              <a:rPr lang="en-US" sz="1200" b="1" dirty="0"/>
              <a:t>Support Vector Machines for Classification and Regression</a:t>
            </a:r>
            <a:r>
              <a:rPr lang="en-US" sz="1200" dirty="0"/>
              <a:t>. 1998. 66 pgs. Technical Report. Faculty of Engineering, Science and Mathematics School of Electronics and Computer Science.</a:t>
            </a:r>
          </a:p>
          <a:p>
            <a:pPr indent="0">
              <a:buNone/>
            </a:pPr>
            <a:endParaRPr lang="pt-BR" sz="1200" dirty="0"/>
          </a:p>
          <a:p>
            <a:r>
              <a:rPr lang="en-US" sz="1200" dirty="0"/>
              <a:t>HAYKIN, S. </a:t>
            </a:r>
            <a:r>
              <a:rPr lang="en-US" sz="1200" b="1" dirty="0"/>
              <a:t>Neural Networks and Learning Machines. </a:t>
            </a:r>
            <a:r>
              <a:rPr lang="en-US" sz="1200" dirty="0"/>
              <a:t>Terceira </a:t>
            </a:r>
            <a:r>
              <a:rPr lang="en-US" sz="1200" dirty="0" err="1"/>
              <a:t>edição</a:t>
            </a:r>
            <a:r>
              <a:rPr lang="en-US" sz="1200" dirty="0"/>
              <a:t>. Pearson, 2009.</a:t>
            </a:r>
          </a:p>
          <a:p>
            <a:pPr indent="0">
              <a:buNone/>
            </a:pPr>
            <a:endParaRPr lang="pt-BR" sz="1200" dirty="0"/>
          </a:p>
          <a:p>
            <a:r>
              <a:rPr lang="en-US" sz="1200" dirty="0"/>
              <a:t>KIVINEN, J.; SMOLA, A.; WILLIAMSON, R. </a:t>
            </a:r>
            <a:r>
              <a:rPr lang="en-US" sz="1200" b="1" dirty="0"/>
              <a:t>Online learning with kernels. </a:t>
            </a:r>
            <a:r>
              <a:rPr lang="en-US" sz="1200" dirty="0"/>
              <a:t>IEEE Transactions On Signal Processing, 2004. 52 v.</a:t>
            </a:r>
          </a:p>
          <a:p>
            <a:pPr indent="0">
              <a:buNone/>
            </a:pPr>
            <a:endParaRPr lang="pt-BR" sz="1200" dirty="0"/>
          </a:p>
          <a:p>
            <a:r>
              <a:rPr lang="en-US" sz="1200" dirty="0"/>
              <a:t>LEE, J. et al. </a:t>
            </a:r>
            <a:r>
              <a:rPr lang="en-US" sz="1200" b="1" dirty="0"/>
              <a:t>A Prediction Model of Traffic Congestion Using Weather Data</a:t>
            </a:r>
            <a:r>
              <a:rPr lang="en-US" sz="1200" dirty="0"/>
              <a:t>. IEEE International Conference on Data Science and Data Intensive Systems, 2015.</a:t>
            </a:r>
          </a:p>
          <a:p>
            <a:pPr indent="0">
              <a:buNone/>
            </a:pPr>
            <a:r>
              <a:rPr lang="en-US" sz="1200" b="1" cap="small" dirty="0"/>
              <a:t>	</a:t>
            </a:r>
            <a:endParaRPr lang="pt-BR" sz="1200" dirty="0"/>
          </a:p>
          <a:p>
            <a:r>
              <a:rPr lang="en-US" sz="1200" dirty="0"/>
              <a:t>NOVIKOFF, A. B. </a:t>
            </a:r>
            <a:r>
              <a:rPr lang="en-US" sz="1200" b="1" dirty="0"/>
              <a:t>On convergence proofs for </a:t>
            </a:r>
            <a:r>
              <a:rPr lang="en-US" sz="1200" b="1" dirty="0" err="1"/>
              <a:t>perceptrons</a:t>
            </a:r>
            <a:r>
              <a:rPr lang="en-US" sz="1200" b="1" dirty="0"/>
              <a:t>. </a:t>
            </a:r>
            <a:r>
              <a:rPr lang="en-US" sz="1200" dirty="0"/>
              <a:t>In: Proceedings of the Symposium on the Mathematical Theory of Automata, 1963. 12 v.</a:t>
            </a:r>
            <a:endParaRPr lang="pt-BR" sz="1200" dirty="0"/>
          </a:p>
          <a:p>
            <a:r>
              <a:rPr lang="en-US" sz="1200" dirty="0"/>
              <a:t>SMOLA, A. J.; SCHÖLKOPF, B. </a:t>
            </a:r>
            <a:r>
              <a:rPr lang="en-US" sz="1200" b="1" dirty="0"/>
              <a:t>On a kernel–based method for pattern recognition, regression, approximation and operator inversion. </a:t>
            </a:r>
            <a:r>
              <a:rPr lang="pt-BR" sz="1200" dirty="0" err="1"/>
              <a:t>Algorithmica</a:t>
            </a:r>
            <a:r>
              <a:rPr lang="pt-BR" sz="1200" dirty="0"/>
              <a:t>, 1998. </a:t>
            </a:r>
          </a:p>
        </p:txBody>
      </p:sp>
      <p:pic>
        <p:nvPicPr>
          <p:cNvPr id="4" name="Shape 127" descr="brasao_uff.jpg"/>
          <p:cNvPicPr preferRelativeResize="0"/>
          <p:nvPr/>
        </p:nvPicPr>
        <p:blipFill>
          <a:blip r:embed="rId3">
            <a:alphaModFix/>
          </a:blip>
          <a:stretch>
            <a:fillRect/>
          </a:stretch>
        </p:blipFill>
        <p:spPr>
          <a:xfrm>
            <a:off x="8339276" y="0"/>
            <a:ext cx="804724" cy="9401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b="1" dirty="0"/>
              <a:t>Referências</a:t>
            </a:r>
          </a:p>
        </p:txBody>
      </p:sp>
      <p:sp>
        <p:nvSpPr>
          <p:cNvPr id="3" name="Espaço Reservado para Texto 2"/>
          <p:cNvSpPr>
            <a:spLocks noGrp="1"/>
          </p:cNvSpPr>
          <p:nvPr>
            <p:ph type="body" idx="1"/>
          </p:nvPr>
        </p:nvSpPr>
        <p:spPr>
          <a:xfrm>
            <a:off x="311700" y="1059582"/>
            <a:ext cx="8520600" cy="3509293"/>
          </a:xfrm>
        </p:spPr>
        <p:txBody>
          <a:bodyPr>
            <a:normAutofit fontScale="92500" lnSpcReduction="10000"/>
          </a:bodyPr>
          <a:lstStyle/>
          <a:p>
            <a:r>
              <a:rPr lang="pt-BR" sz="1300" dirty="0"/>
              <a:t>Suporte Google. 2016. Disponível em: &lt;</a:t>
            </a:r>
            <a:r>
              <a:rPr lang="pt-BR" sz="1300" u="sng" dirty="0">
                <a:hlinkClick r:id="rId3"/>
              </a:rPr>
              <a:t>https://support.google.com/waze/answer/6078702?hl=pt-BR</a:t>
            </a:r>
            <a:r>
              <a:rPr lang="pt-BR" sz="1300" dirty="0"/>
              <a:t>&gt;. Acesso em: 23 março 2016.</a:t>
            </a:r>
          </a:p>
          <a:p>
            <a:pPr indent="0">
              <a:buNone/>
            </a:pPr>
            <a:endParaRPr lang="pt-BR" sz="1300" dirty="0"/>
          </a:p>
          <a:p>
            <a:r>
              <a:rPr lang="pt-BR" sz="1300" dirty="0"/>
              <a:t>SOUZA, R. S. N. P. </a:t>
            </a:r>
            <a:r>
              <a:rPr lang="pt-BR" sz="1300" b="1" dirty="0"/>
              <a:t>Algoritmos Online Baseados em Vetores Suporte para Regressão Clássica e Ortogonal. </a:t>
            </a:r>
            <a:r>
              <a:rPr lang="en-US" sz="1300" dirty="0"/>
              <a:t>2013. 69 </a:t>
            </a:r>
            <a:r>
              <a:rPr lang="en-US" sz="1300" dirty="0" err="1"/>
              <a:t>fls</a:t>
            </a:r>
            <a:r>
              <a:rPr lang="en-US" sz="1300" dirty="0"/>
              <a:t>. </a:t>
            </a:r>
            <a:r>
              <a:rPr lang="pt-BR" sz="1300" dirty="0"/>
              <a:t>Dissertação(Mestrado em Ciência da Computação) – Instituto de Ciências Exatas da Universidade Federal de Juiz de Fora, Juiz de Fora. 2013.</a:t>
            </a:r>
          </a:p>
          <a:p>
            <a:pPr indent="0">
              <a:buNone/>
            </a:pPr>
            <a:endParaRPr lang="pt-BR" sz="1300" dirty="0"/>
          </a:p>
          <a:p>
            <a:r>
              <a:rPr lang="pt-BR" sz="1300" dirty="0"/>
              <a:t>TAFNER, </a:t>
            </a:r>
            <a:r>
              <a:rPr lang="pt-BR" sz="1300" dirty="0" err="1"/>
              <a:t>Malcon</a:t>
            </a:r>
            <a:r>
              <a:rPr lang="pt-BR" sz="1300" dirty="0"/>
              <a:t> Anderson. </a:t>
            </a:r>
            <a:r>
              <a:rPr lang="pt-BR" sz="1300" b="1" dirty="0"/>
              <a:t>O Que São as Redes Neurais Artificiais. </a:t>
            </a:r>
            <a:r>
              <a:rPr lang="pt-BR" sz="1300" dirty="0"/>
              <a:t>1998. Disponível em: &lt;http://www.cerebromente.org.br/n05/tecnologia/rna.htm&gt;. </a:t>
            </a:r>
            <a:r>
              <a:rPr lang="en-US" sz="1300" dirty="0" err="1"/>
              <a:t>Acesso</a:t>
            </a:r>
            <a:r>
              <a:rPr lang="en-US" sz="1300" dirty="0"/>
              <a:t> </a:t>
            </a:r>
            <a:r>
              <a:rPr lang="en-US" sz="1300" dirty="0" err="1"/>
              <a:t>em</a:t>
            </a:r>
            <a:r>
              <a:rPr lang="en-US" sz="1300" dirty="0"/>
              <a:t>: 26 </a:t>
            </a:r>
            <a:r>
              <a:rPr lang="en-US" sz="1300" dirty="0" err="1"/>
              <a:t>maio</a:t>
            </a:r>
            <a:r>
              <a:rPr lang="en-US" sz="1300" dirty="0"/>
              <a:t> 2016.</a:t>
            </a:r>
          </a:p>
          <a:p>
            <a:pPr indent="0">
              <a:buNone/>
            </a:pPr>
            <a:endParaRPr lang="pt-BR" sz="1300" dirty="0"/>
          </a:p>
          <a:p>
            <a:r>
              <a:rPr lang="en-US" sz="1300" dirty="0"/>
              <a:t>VAPNIK, V. </a:t>
            </a:r>
            <a:r>
              <a:rPr lang="en-US" sz="1300" b="1" dirty="0"/>
              <a:t>The Nature of Statistical Learning Theory. </a:t>
            </a:r>
            <a:r>
              <a:rPr lang="en-US" sz="1300" dirty="0"/>
              <a:t>New York: Springer, 1995.</a:t>
            </a:r>
          </a:p>
          <a:p>
            <a:pPr indent="0">
              <a:buNone/>
            </a:pPr>
            <a:endParaRPr lang="pt-BR" sz="1300" dirty="0"/>
          </a:p>
          <a:p>
            <a:r>
              <a:rPr lang="en-US" sz="1300" dirty="0"/>
              <a:t>VAPNIK, V. </a:t>
            </a:r>
            <a:r>
              <a:rPr lang="en-US" sz="1300" b="1" dirty="0"/>
              <a:t>Statistical Learning Theory. </a:t>
            </a:r>
            <a:r>
              <a:rPr lang="en-US" sz="1300" dirty="0"/>
              <a:t>New York: Wiley, 1998.</a:t>
            </a:r>
            <a:endParaRPr lang="pt-BR" sz="1300" dirty="0"/>
          </a:p>
          <a:p>
            <a:endParaRPr lang="en-US" sz="1300" dirty="0"/>
          </a:p>
          <a:p>
            <a:r>
              <a:rPr lang="en-US" sz="1300" dirty="0"/>
              <a:t>WENJIAN, W. et al. </a:t>
            </a:r>
            <a:r>
              <a:rPr lang="en-US" sz="1300" b="1" dirty="0"/>
              <a:t>Online prediction model based on support vector machine</a:t>
            </a:r>
            <a:r>
              <a:rPr lang="en-US" sz="1300" dirty="0"/>
              <a:t>. 2007. </a:t>
            </a:r>
            <a:r>
              <a:rPr lang="pt-BR" sz="1300" dirty="0"/>
              <a:t>Disponível em &lt;</a:t>
            </a:r>
            <a:r>
              <a:rPr lang="pt-BR" sz="1300" u="sng" dirty="0">
                <a:hlinkClick r:id="rId4"/>
              </a:rPr>
              <a:t>www.sciencedirect.com</a:t>
            </a:r>
            <a:r>
              <a:rPr lang="pt-BR" sz="1300" dirty="0"/>
              <a:t>&gt;. Acesso em: 03 julho 2016.</a:t>
            </a:r>
          </a:p>
          <a:p>
            <a:pPr indent="0">
              <a:buNone/>
            </a:pPr>
            <a:endParaRPr lang="pt-BR" sz="1300" dirty="0"/>
          </a:p>
          <a:p>
            <a:r>
              <a:rPr lang="pt-BR" sz="1300" dirty="0"/>
              <a:t>WIBISONO, Ari et al. </a:t>
            </a:r>
            <a:r>
              <a:rPr lang="en-US" sz="1300" b="1" dirty="0" err="1"/>
              <a:t>Tra</a:t>
            </a:r>
            <a:r>
              <a:rPr lang="pt-BR" sz="1300" b="1" dirty="0"/>
              <a:t>ﬃ</a:t>
            </a:r>
            <a:r>
              <a:rPr lang="en-US" sz="1300" b="1" dirty="0"/>
              <a:t>c big data prediction and visualization using Fast </a:t>
            </a:r>
            <a:r>
              <a:rPr lang="en-US" sz="1300" b="1" dirty="0" err="1"/>
              <a:t>IncrementalModel</a:t>
            </a:r>
            <a:r>
              <a:rPr lang="en-US" sz="1300" b="1" dirty="0"/>
              <a:t> Trees-Drift Detection (FIMT-DD). </a:t>
            </a:r>
            <a:r>
              <a:rPr lang="pt-BR" sz="1300" dirty="0"/>
              <a:t>2015. Disponível em: &lt;https://www.researchgate.net/publication/284121757_Traffic_Big_Data_Prediction_and_Visualization_using_Fast_Incremental_Model_Trees-Drift_Detection_FIMT-DD&gt;. Acesso em: 26 maio 2016.</a:t>
            </a:r>
          </a:p>
          <a:p>
            <a:endParaRPr lang="pt-BR" sz="1300" dirty="0"/>
          </a:p>
          <a:p>
            <a:r>
              <a:rPr lang="pt-BR" sz="1300" dirty="0"/>
              <a:t>  WIKIPÉDIA. </a:t>
            </a:r>
            <a:r>
              <a:rPr lang="pt-BR" sz="1300" b="1" dirty="0"/>
              <a:t>Google </a:t>
            </a:r>
            <a:r>
              <a:rPr lang="pt-BR" sz="1300" b="1" dirty="0" err="1"/>
              <a:t>Maps</a:t>
            </a:r>
            <a:r>
              <a:rPr lang="pt-BR" sz="1300" b="1" dirty="0"/>
              <a:t>. </a:t>
            </a:r>
            <a:r>
              <a:rPr lang="pt-BR" sz="1300" dirty="0"/>
              <a:t>2016. Disponível em: &lt;https://pt.wikipedia.org/wiki/Google_Maps&gt;. Acesso em: 03 jun. 2016.</a:t>
            </a:r>
          </a:p>
          <a:p>
            <a:pPr lvl="0" algn="ctr">
              <a:buNone/>
            </a:pPr>
            <a:endParaRPr lang="en" sz="3200" dirty="0"/>
          </a:p>
          <a:p>
            <a:pPr lvl="0" algn="ctr">
              <a:buNone/>
            </a:pPr>
            <a:endParaRPr lang="en" sz="3200" dirty="0"/>
          </a:p>
          <a:p>
            <a:endParaRPr lang="pt-BR" dirty="0"/>
          </a:p>
        </p:txBody>
      </p:sp>
      <p:pic>
        <p:nvPicPr>
          <p:cNvPr id="4" name="Shape 127" descr="brasao_uff.jpg"/>
          <p:cNvPicPr preferRelativeResize="0"/>
          <p:nvPr/>
        </p:nvPicPr>
        <p:blipFill>
          <a:blip r:embed="rId5">
            <a:alphaModFix/>
          </a:blip>
          <a:stretch>
            <a:fillRect/>
          </a:stretch>
        </p:blipFill>
        <p:spPr>
          <a:xfrm>
            <a:off x="8334762" y="0"/>
            <a:ext cx="804724" cy="940100"/>
          </a:xfrm>
          <a:prstGeom prst="rect">
            <a:avLst/>
          </a:prstGeom>
          <a:noFill/>
          <a:ln>
            <a:noFill/>
          </a:ln>
        </p:spPr>
      </p:pic>
    </p:spTree>
    <p:extLst>
      <p:ext uri="{BB962C8B-B14F-4D97-AF65-F5344CB8AC3E}">
        <p14:creationId xmlns:p14="http://schemas.microsoft.com/office/powerpoint/2010/main" val="28291973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Shape 118"/>
          <p:cNvSpPr txBox="1">
            <a:spLocks noGrp="1"/>
          </p:cNvSpPr>
          <p:nvPr>
            <p:ph type="title"/>
          </p:nvPr>
        </p:nvSpPr>
        <p:spPr>
          <a:prstGeom prst="rect">
            <a:avLst/>
          </a:prstGeom>
        </p:spPr>
        <p:txBody>
          <a:bodyPr lIns="91425" tIns="91425" rIns="91425" bIns="91425" anchor="b" anchorCtr="0">
            <a:noAutofit/>
          </a:bodyPr>
          <a:lstStyle/>
          <a:p>
            <a:pPr lvl="0">
              <a:spcBef>
                <a:spcPts val="0"/>
              </a:spcBef>
              <a:buNone/>
            </a:pPr>
            <a:r>
              <a:rPr lang="en" dirty="0"/>
              <a:t>Agenda</a:t>
            </a:r>
          </a:p>
        </p:txBody>
      </p:sp>
      <p:sp>
        <p:nvSpPr>
          <p:cNvPr id="119" name="Shape 119"/>
          <p:cNvSpPr txBox="1">
            <a:spLocks noGrp="1"/>
          </p:cNvSpPr>
          <p:nvPr>
            <p:ph type="body" idx="1"/>
          </p:nvPr>
        </p:nvSpPr>
        <p:spPr>
          <a:prstGeom prst="rect">
            <a:avLst/>
          </a:prstGeom>
        </p:spPr>
        <p:txBody>
          <a:bodyPr lIns="91425" tIns="91425" rIns="91425" bIns="91425" anchor="t" anchorCtr="0">
            <a:noAutofit/>
          </a:bodyPr>
          <a:lstStyle/>
          <a:p>
            <a:pPr marL="457200" lvl="0" indent="-228600" rtl="0">
              <a:spcBef>
                <a:spcPts val="0"/>
              </a:spcBef>
            </a:pPr>
            <a:r>
              <a:rPr lang="en" sz="2000"/>
              <a:t>Objetivo</a:t>
            </a:r>
          </a:p>
          <a:p>
            <a:pPr marL="457200" lvl="0" indent="-228600"/>
            <a:r>
              <a:rPr lang="pt-BR" sz="2000"/>
              <a:t>Algoritmos de Aprendizado de Máquina Online para Problemas de Regressão</a:t>
            </a:r>
            <a:endParaRPr lang="en" sz="2000"/>
          </a:p>
          <a:p>
            <a:pPr marL="457200" lvl="0" indent="-228600" rtl="0">
              <a:spcBef>
                <a:spcPts val="0"/>
              </a:spcBef>
            </a:pPr>
            <a:r>
              <a:rPr lang="en" sz="2000"/>
              <a:t>Tecnologias Existentes</a:t>
            </a:r>
          </a:p>
          <a:p>
            <a:pPr marL="457200" lvl="0" indent="-228600" rtl="0">
              <a:spcBef>
                <a:spcPts val="0"/>
              </a:spcBef>
            </a:pPr>
            <a:r>
              <a:rPr lang="en" sz="2000"/>
              <a:t>Metodologia</a:t>
            </a:r>
          </a:p>
          <a:p>
            <a:pPr marL="457200" lvl="0" indent="-228600" rtl="0">
              <a:spcBef>
                <a:spcPts val="0"/>
              </a:spcBef>
            </a:pPr>
            <a:r>
              <a:rPr lang="en" sz="2000"/>
              <a:t>Atividades e Cronograma</a:t>
            </a:r>
          </a:p>
          <a:p>
            <a:pPr marL="457200" lvl="0" indent="-228600" rtl="0">
              <a:spcBef>
                <a:spcPts val="0"/>
              </a:spcBef>
            </a:pPr>
            <a:r>
              <a:rPr lang="en" sz="2000"/>
              <a:t>Referências</a:t>
            </a:r>
          </a:p>
          <a:p>
            <a:pPr lvl="0" rtl="0">
              <a:spcBef>
                <a:spcPts val="0"/>
              </a:spcBef>
              <a:buNone/>
            </a:pPr>
            <a:endParaRPr/>
          </a:p>
          <a:p>
            <a:pPr lvl="0" rtl="0">
              <a:spcBef>
                <a:spcPts val="0"/>
              </a:spcBef>
              <a:buNone/>
            </a:pPr>
            <a:endParaRPr/>
          </a:p>
          <a:p>
            <a:pPr lvl="0" rtl="0">
              <a:spcBef>
                <a:spcPts val="0"/>
              </a:spcBef>
              <a:buNone/>
            </a:pPr>
            <a:endParaRPr/>
          </a:p>
          <a:p>
            <a:pPr lvl="0">
              <a:spcBef>
                <a:spcPts val="0"/>
              </a:spcBef>
              <a:buNone/>
            </a:pPr>
            <a:endParaRPr dirty="0"/>
          </a:p>
        </p:txBody>
      </p:sp>
      <p:pic>
        <p:nvPicPr>
          <p:cNvPr id="120" name="Shape 120" descr="brasao_uff.jpg"/>
          <p:cNvPicPr preferRelativeResize="0"/>
          <p:nvPr/>
        </p:nvPicPr>
        <p:blipFill>
          <a:blip r:embed="rId3">
            <a:alphaModFix/>
          </a:blip>
          <a:stretch>
            <a:fillRect/>
          </a:stretch>
        </p:blipFill>
        <p:spPr>
          <a:xfrm>
            <a:off x="8339276" y="0"/>
            <a:ext cx="804724" cy="9401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Shape 125"/>
          <p:cNvSpPr txBox="1">
            <a:spLocks noGrp="1"/>
          </p:cNvSpPr>
          <p:nvPr>
            <p:ph type="title"/>
          </p:nvPr>
        </p:nvSpPr>
        <p:spPr>
          <a:prstGeom prst="rect">
            <a:avLst/>
          </a:prstGeom>
        </p:spPr>
        <p:txBody>
          <a:bodyPr lIns="91425" tIns="91425" rIns="91425" bIns="91425" anchor="b" anchorCtr="0">
            <a:noAutofit/>
          </a:bodyPr>
          <a:lstStyle/>
          <a:p>
            <a:pPr lvl="0">
              <a:spcBef>
                <a:spcPts val="0"/>
              </a:spcBef>
              <a:buNone/>
            </a:pPr>
            <a:r>
              <a:rPr lang="en" dirty="0"/>
              <a:t>Objetivo</a:t>
            </a:r>
          </a:p>
        </p:txBody>
      </p:sp>
      <p:sp>
        <p:nvSpPr>
          <p:cNvPr id="126" name="Shape 126"/>
          <p:cNvSpPr txBox="1">
            <a:spLocks noGrp="1"/>
          </p:cNvSpPr>
          <p:nvPr>
            <p:ph type="body" idx="1"/>
          </p:nvPr>
        </p:nvSpPr>
        <p:spPr>
          <a:prstGeom prst="rect">
            <a:avLst/>
          </a:prstGeom>
        </p:spPr>
        <p:txBody>
          <a:bodyPr lIns="91425" tIns="91425" rIns="91425" bIns="91425" anchor="t" anchorCtr="0">
            <a:noAutofit/>
          </a:bodyPr>
          <a:lstStyle/>
          <a:p>
            <a:r>
              <a:rPr lang="pt-BR" sz="1800" dirty="0"/>
              <a:t>Investigar o uso de algoritmos de aprendizado de máquina online para predizer o horário de partida de maneira a minimizar o tempo de viagem desejando obter o melhor horário de partida saindo de Rio das Ostras para o Rio de janeiro, passando o menor tempo possível viajando. Os algoritmos a serem investigados são regressão linear online e rede neural artificial </a:t>
            </a:r>
            <a:r>
              <a:rPr lang="pt-BR" sz="1800" dirty="0" err="1"/>
              <a:t>perceptron</a:t>
            </a:r>
            <a:r>
              <a:rPr lang="pt-BR" sz="1800" dirty="0"/>
              <a:t> online.</a:t>
            </a:r>
          </a:p>
          <a:p>
            <a:pPr marL="457200" lvl="0" indent="-228600" rtl="0">
              <a:spcBef>
                <a:spcPts val="0"/>
              </a:spcBef>
            </a:pPr>
            <a:endParaRPr dirty="0"/>
          </a:p>
          <a:p>
            <a:pPr lvl="0" rtl="0">
              <a:spcBef>
                <a:spcPts val="0"/>
              </a:spcBef>
              <a:buNone/>
            </a:pPr>
            <a:endParaRPr dirty="0"/>
          </a:p>
          <a:p>
            <a:pPr lvl="0">
              <a:spcBef>
                <a:spcPts val="0"/>
              </a:spcBef>
              <a:buNone/>
            </a:pPr>
            <a:endParaRPr dirty="0"/>
          </a:p>
        </p:txBody>
      </p:sp>
      <p:pic>
        <p:nvPicPr>
          <p:cNvPr id="127" name="Shape 127" descr="brasao_uff.jpg"/>
          <p:cNvPicPr preferRelativeResize="0"/>
          <p:nvPr/>
        </p:nvPicPr>
        <p:blipFill>
          <a:blip r:embed="rId3">
            <a:alphaModFix/>
          </a:blip>
          <a:stretch>
            <a:fillRect/>
          </a:stretch>
        </p:blipFill>
        <p:spPr>
          <a:xfrm>
            <a:off x="8339276" y="0"/>
            <a:ext cx="804724" cy="9401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pPr lvl="1">
              <a:buClr>
                <a:schemeClr val="dk2"/>
              </a:buClr>
            </a:pPr>
            <a:br>
              <a:rPr lang="pt-BR" sz="2000" b="1" cap="small" dirty="0">
                <a:solidFill>
                  <a:schemeClr val="dk2"/>
                </a:solidFill>
                <a:latin typeface="Domine"/>
                <a:ea typeface="Domine"/>
                <a:cs typeface="Domine"/>
                <a:sym typeface="Domine"/>
              </a:rPr>
            </a:br>
            <a:br>
              <a:rPr lang="pt-BR" sz="2000" b="1" cap="small" dirty="0">
                <a:solidFill>
                  <a:schemeClr val="dk2"/>
                </a:solidFill>
                <a:latin typeface="Domine"/>
                <a:ea typeface="Domine"/>
                <a:cs typeface="Domine"/>
                <a:sym typeface="Domine"/>
              </a:rPr>
            </a:br>
            <a:br>
              <a:rPr lang="pt-BR" sz="2000" b="1" cap="small" dirty="0">
                <a:solidFill>
                  <a:schemeClr val="dk2"/>
                </a:solidFill>
                <a:latin typeface="Domine"/>
                <a:ea typeface="Domine"/>
                <a:cs typeface="Domine"/>
                <a:sym typeface="Domine"/>
              </a:rPr>
            </a:br>
            <a:br>
              <a:rPr lang="pt-BR" sz="2000" b="1" cap="small" dirty="0">
                <a:solidFill>
                  <a:schemeClr val="dk2"/>
                </a:solidFill>
                <a:latin typeface="Domine"/>
                <a:ea typeface="Domine"/>
                <a:cs typeface="Domine"/>
                <a:sym typeface="Domine"/>
              </a:rPr>
            </a:br>
            <a:br>
              <a:rPr lang="pt-BR" sz="2000" b="1" cap="small" dirty="0">
                <a:solidFill>
                  <a:schemeClr val="dk2"/>
                </a:solidFill>
                <a:latin typeface="Domine"/>
                <a:ea typeface="Domine"/>
                <a:cs typeface="Domine"/>
                <a:sym typeface="Domine"/>
              </a:rPr>
            </a:br>
            <a:br>
              <a:rPr lang="pt-BR" sz="3200" b="1" dirty="0"/>
            </a:br>
            <a:r>
              <a:rPr lang="pt-BR" sz="3700" kern="1200" dirty="0">
                <a:solidFill>
                  <a:schemeClr val="tx1"/>
                </a:solidFill>
                <a:latin typeface="+mj-lt"/>
                <a:ea typeface="+mj-ea"/>
                <a:cs typeface="+mj-cs"/>
                <a:sym typeface="Domine"/>
              </a:rPr>
              <a:t>Regressão Linear Online</a:t>
            </a:r>
          </a:p>
        </p:txBody>
      </p:sp>
      <p:pic>
        <p:nvPicPr>
          <p:cNvPr id="4" name="Shape 127" descr="brasao_uff.jpg"/>
          <p:cNvPicPr preferRelativeResize="0"/>
          <p:nvPr/>
        </p:nvPicPr>
        <p:blipFill>
          <a:blip r:embed="rId3">
            <a:alphaModFix/>
          </a:blip>
          <a:stretch>
            <a:fillRect/>
          </a:stretch>
        </p:blipFill>
        <p:spPr>
          <a:xfrm>
            <a:off x="8288557" y="123478"/>
            <a:ext cx="804724" cy="940100"/>
          </a:xfrm>
          <a:prstGeom prst="rect">
            <a:avLst/>
          </a:prstGeom>
          <a:noFill/>
          <a:ln>
            <a:noFill/>
          </a:ln>
        </p:spPr>
      </p:pic>
      <p:sp>
        <p:nvSpPr>
          <p:cNvPr id="8" name="Retângulo 7"/>
          <p:cNvSpPr/>
          <p:nvPr/>
        </p:nvSpPr>
        <p:spPr>
          <a:xfrm>
            <a:off x="3604651" y="3798914"/>
            <a:ext cx="184731" cy="738664"/>
          </a:xfrm>
          <a:prstGeom prst="rect">
            <a:avLst/>
          </a:prstGeom>
        </p:spPr>
        <p:txBody>
          <a:bodyPr wrap="none">
            <a:spAutoFit/>
          </a:bodyPr>
          <a:lstStyle/>
          <a:p>
            <a:endParaRPr lang="pt-BR" dirty="0"/>
          </a:p>
          <a:p>
            <a:endParaRPr lang="pt-BR" dirty="0"/>
          </a:p>
          <a:p>
            <a:endParaRPr lang="pt-BR" dirty="0"/>
          </a:p>
        </p:txBody>
      </p:sp>
    </p:spTree>
    <p:extLst>
      <p:ext uri="{BB962C8B-B14F-4D97-AF65-F5344CB8AC3E}">
        <p14:creationId xmlns:p14="http://schemas.microsoft.com/office/powerpoint/2010/main" val="32842469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Autofit/>
          </a:bodyPr>
          <a:lstStyle/>
          <a:p>
            <a:pPr lvl="1"/>
            <a:r>
              <a:rPr lang="pt-BR" sz="3300" kern="1200" dirty="0">
                <a:solidFill>
                  <a:schemeClr val="tx1"/>
                </a:solidFill>
                <a:latin typeface="+mj-lt"/>
                <a:ea typeface="+mj-ea"/>
                <a:cs typeface="+mj-cs"/>
              </a:rPr>
              <a:t>Rede Neural Artificial Online</a:t>
            </a:r>
          </a:p>
        </p:txBody>
      </p:sp>
      <p:sp>
        <p:nvSpPr>
          <p:cNvPr id="3" name="Espaço Reservado para Texto 2"/>
          <p:cNvSpPr>
            <a:spLocks noGrp="1"/>
          </p:cNvSpPr>
          <p:nvPr>
            <p:ph type="body" idx="1"/>
          </p:nvPr>
        </p:nvSpPr>
        <p:spPr/>
        <p:txBody>
          <a:bodyPr/>
          <a:lstStyle/>
          <a:p>
            <a:endParaRPr lang="pt-BR" dirty="0"/>
          </a:p>
        </p:txBody>
      </p:sp>
      <p:pic>
        <p:nvPicPr>
          <p:cNvPr id="5" name="Shape 127" descr="brasao_uff.jpg"/>
          <p:cNvPicPr preferRelativeResize="0"/>
          <p:nvPr/>
        </p:nvPicPr>
        <p:blipFill>
          <a:blip r:embed="rId3">
            <a:alphaModFix/>
          </a:blip>
          <a:stretch>
            <a:fillRect/>
          </a:stretch>
        </p:blipFill>
        <p:spPr>
          <a:xfrm>
            <a:off x="8339276" y="0"/>
            <a:ext cx="804724" cy="940100"/>
          </a:xfrm>
          <a:prstGeom prst="rect">
            <a:avLst/>
          </a:prstGeom>
          <a:noFill/>
          <a:ln>
            <a:noFill/>
          </a:ln>
        </p:spPr>
      </p:pic>
    </p:spTree>
    <p:extLst>
      <p:ext uri="{BB962C8B-B14F-4D97-AF65-F5344CB8AC3E}">
        <p14:creationId xmlns:p14="http://schemas.microsoft.com/office/powerpoint/2010/main" val="41731197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a:t>KNN</a:t>
            </a:r>
          </a:p>
        </p:txBody>
      </p:sp>
      <p:sp>
        <p:nvSpPr>
          <p:cNvPr id="3" name="Espaço Reservado para Texto 2"/>
          <p:cNvSpPr>
            <a:spLocks noGrp="1"/>
          </p:cNvSpPr>
          <p:nvPr>
            <p:ph type="body" idx="1"/>
          </p:nvPr>
        </p:nvSpPr>
        <p:spPr/>
        <p:txBody>
          <a:bodyPr/>
          <a:lstStyle/>
          <a:p>
            <a:endParaRPr lang="pt-BR"/>
          </a:p>
        </p:txBody>
      </p:sp>
      <p:pic>
        <p:nvPicPr>
          <p:cNvPr id="4" name="Shape 127" descr="brasao_uff.jpg"/>
          <p:cNvPicPr preferRelativeResize="0"/>
          <p:nvPr/>
        </p:nvPicPr>
        <p:blipFill>
          <a:blip r:embed="rId2">
            <a:alphaModFix/>
          </a:blip>
          <a:stretch>
            <a:fillRect/>
          </a:stretch>
        </p:blipFill>
        <p:spPr>
          <a:xfrm>
            <a:off x="8339276" y="0"/>
            <a:ext cx="804724" cy="940100"/>
          </a:xfrm>
          <a:prstGeom prst="rect">
            <a:avLst/>
          </a:prstGeom>
          <a:noFill/>
          <a:ln>
            <a:noFill/>
          </a:ln>
        </p:spPr>
      </p:pic>
    </p:spTree>
    <p:extLst>
      <p:ext uri="{BB962C8B-B14F-4D97-AF65-F5344CB8AC3E}">
        <p14:creationId xmlns:p14="http://schemas.microsoft.com/office/powerpoint/2010/main" val="5966217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a:t>Tecnologias Existentes</a:t>
            </a:r>
          </a:p>
        </p:txBody>
      </p:sp>
      <p:sp>
        <p:nvSpPr>
          <p:cNvPr id="3" name="Espaço Reservado para Texto 2"/>
          <p:cNvSpPr>
            <a:spLocks noGrp="1"/>
          </p:cNvSpPr>
          <p:nvPr>
            <p:ph type="body" idx="1"/>
          </p:nvPr>
        </p:nvSpPr>
        <p:spPr/>
        <p:txBody>
          <a:bodyPr/>
          <a:lstStyle/>
          <a:p>
            <a:r>
              <a:rPr lang="pt-BR" dirty="0" err="1"/>
              <a:t>Waze</a:t>
            </a:r>
            <a:r>
              <a:rPr lang="pt-BR" dirty="0"/>
              <a:t>  </a:t>
            </a:r>
          </a:p>
          <a:p>
            <a:endParaRPr lang="pt-BR" dirty="0"/>
          </a:p>
          <a:p>
            <a:endParaRPr lang="pt-BR" dirty="0"/>
          </a:p>
          <a:p>
            <a:endParaRPr lang="pt-BR" dirty="0"/>
          </a:p>
          <a:p>
            <a:endParaRPr lang="pt-BR" dirty="0"/>
          </a:p>
          <a:p>
            <a:endParaRPr lang="pt-BR" dirty="0"/>
          </a:p>
          <a:p>
            <a:endParaRPr lang="pt-BR" dirty="0"/>
          </a:p>
          <a:p>
            <a:endParaRPr lang="pt-BR" dirty="0"/>
          </a:p>
          <a:p>
            <a:endParaRPr lang="pt-BR" dirty="0"/>
          </a:p>
        </p:txBody>
      </p:sp>
      <p:pic>
        <p:nvPicPr>
          <p:cNvPr id="4" name="Shape 127" descr="brasao_uff.jpg"/>
          <p:cNvPicPr preferRelativeResize="0"/>
          <p:nvPr/>
        </p:nvPicPr>
        <p:blipFill>
          <a:blip r:embed="rId3">
            <a:alphaModFix/>
          </a:blip>
          <a:stretch>
            <a:fillRect/>
          </a:stretch>
        </p:blipFill>
        <p:spPr>
          <a:xfrm>
            <a:off x="8339276" y="0"/>
            <a:ext cx="804724" cy="940100"/>
          </a:xfrm>
          <a:prstGeom prst="rect">
            <a:avLst/>
          </a:prstGeom>
          <a:noFill/>
          <a:ln>
            <a:noFill/>
          </a:ln>
        </p:spPr>
      </p:pic>
      <p:pic>
        <p:nvPicPr>
          <p:cNvPr id="5" name="Imagem 4"/>
          <p:cNvPicPr>
            <a:picLocks noChangeAspect="1"/>
          </p:cNvPicPr>
          <p:nvPr/>
        </p:nvPicPr>
        <p:blipFill>
          <a:blip r:embed="rId4"/>
          <a:stretch>
            <a:fillRect/>
          </a:stretch>
        </p:blipFill>
        <p:spPr>
          <a:xfrm>
            <a:off x="6084168" y="1119336"/>
            <a:ext cx="1932806" cy="1932806"/>
          </a:xfrm>
          <a:prstGeom prst="rect">
            <a:avLst/>
          </a:prstGeom>
        </p:spPr>
      </p:pic>
    </p:spTree>
    <p:extLst>
      <p:ext uri="{BB962C8B-B14F-4D97-AF65-F5344CB8AC3E}">
        <p14:creationId xmlns:p14="http://schemas.microsoft.com/office/powerpoint/2010/main" val="31857571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a:t>Tecnologias existentes</a:t>
            </a:r>
          </a:p>
        </p:txBody>
      </p:sp>
      <p:sp>
        <p:nvSpPr>
          <p:cNvPr id="3" name="Espaço Reservado para Texto 2"/>
          <p:cNvSpPr>
            <a:spLocks noGrp="1"/>
          </p:cNvSpPr>
          <p:nvPr>
            <p:ph type="body" idx="1"/>
          </p:nvPr>
        </p:nvSpPr>
        <p:spPr/>
        <p:txBody>
          <a:bodyPr/>
          <a:lstStyle/>
          <a:p>
            <a:r>
              <a:rPr lang="pt-BR" dirty="0"/>
              <a:t>Google </a:t>
            </a:r>
            <a:r>
              <a:rPr lang="pt-BR" dirty="0" err="1"/>
              <a:t>Maps</a:t>
            </a:r>
            <a:endParaRPr lang="pt-BR" dirty="0"/>
          </a:p>
          <a:p>
            <a:endParaRPr lang="pt-BR" dirty="0"/>
          </a:p>
        </p:txBody>
      </p:sp>
      <p:pic>
        <p:nvPicPr>
          <p:cNvPr id="4" name="Imagem 3"/>
          <p:cNvPicPr>
            <a:picLocks noChangeAspect="1"/>
          </p:cNvPicPr>
          <p:nvPr/>
        </p:nvPicPr>
        <p:blipFill>
          <a:blip r:embed="rId3"/>
          <a:stretch>
            <a:fillRect/>
          </a:stretch>
        </p:blipFill>
        <p:spPr>
          <a:xfrm>
            <a:off x="6228184" y="1923678"/>
            <a:ext cx="1298128" cy="1298128"/>
          </a:xfrm>
          <a:prstGeom prst="rect">
            <a:avLst/>
          </a:prstGeom>
        </p:spPr>
      </p:pic>
    </p:spTree>
    <p:extLst>
      <p:ext uri="{BB962C8B-B14F-4D97-AF65-F5344CB8AC3E}">
        <p14:creationId xmlns:p14="http://schemas.microsoft.com/office/powerpoint/2010/main" val="452500643"/>
      </p:ext>
    </p:extLst>
  </p:cSld>
  <p:clrMapOvr>
    <a:masterClrMapping/>
  </p:clrMapOvr>
</p:sld>
</file>

<file path=ppt/theme/theme1.xml><?xml version="1.0" encoding="utf-8"?>
<a:theme xmlns:a="http://schemas.openxmlformats.org/drawingml/2006/main" name="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1_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TM02900722[[fn=Íon - Sala da Diretoria]]</Template>
  <TotalTime>7623</TotalTime>
  <Words>983</Words>
  <Application>Microsoft Office PowerPoint</Application>
  <PresentationFormat>Apresentação na tela (16:9)</PresentationFormat>
  <Paragraphs>190</Paragraphs>
  <Slides>26</Slides>
  <Notes>23</Notes>
  <HiddenSlides>0</HiddenSlides>
  <MMClips>0</MMClips>
  <ScaleCrop>false</ScaleCrop>
  <HeadingPairs>
    <vt:vector size="8" baseType="variant">
      <vt:variant>
        <vt:lpstr>Fontes usadas</vt:lpstr>
      </vt:variant>
      <vt:variant>
        <vt:i4>6</vt:i4>
      </vt:variant>
      <vt:variant>
        <vt:lpstr>Tema</vt:lpstr>
      </vt:variant>
      <vt:variant>
        <vt:i4>2</vt:i4>
      </vt:variant>
      <vt:variant>
        <vt:lpstr>Servidores OLE inseridos</vt:lpstr>
      </vt:variant>
      <vt:variant>
        <vt:i4>1</vt:i4>
      </vt:variant>
      <vt:variant>
        <vt:lpstr>Títulos de slides</vt:lpstr>
      </vt:variant>
      <vt:variant>
        <vt:i4>26</vt:i4>
      </vt:variant>
    </vt:vector>
  </HeadingPairs>
  <TitlesOfParts>
    <vt:vector size="35" baseType="lpstr">
      <vt:lpstr>Cabin</vt:lpstr>
      <vt:lpstr>Calibri Light</vt:lpstr>
      <vt:lpstr>Calibri</vt:lpstr>
      <vt:lpstr>Domine</vt:lpstr>
      <vt:lpstr>Wingdings 2</vt:lpstr>
      <vt:lpstr>Arial</vt:lpstr>
      <vt:lpstr>HDOfficeLightV0</vt:lpstr>
      <vt:lpstr>1_HDOfficeLightV0</vt:lpstr>
      <vt:lpstr>Documento</vt:lpstr>
      <vt:lpstr>UM SISTEMA PARA PREDIÇÃO DE TEMPO DE PERCURSO DE ROTA </vt:lpstr>
      <vt:lpstr>Apresentação do PowerPoint</vt:lpstr>
      <vt:lpstr>Agenda</vt:lpstr>
      <vt:lpstr>Objetivo</vt:lpstr>
      <vt:lpstr>      Regressão Linear Online</vt:lpstr>
      <vt:lpstr>Rede Neural Artificial Online</vt:lpstr>
      <vt:lpstr>KNN</vt:lpstr>
      <vt:lpstr>Tecnologias Existentes</vt:lpstr>
      <vt:lpstr>Tecnologias existentes</vt:lpstr>
      <vt:lpstr>Trabalhos correlacionados</vt:lpstr>
      <vt:lpstr>Esquema das Atividades</vt:lpstr>
      <vt:lpstr>Rotas </vt:lpstr>
      <vt:lpstr>Coleta dos dados</vt:lpstr>
      <vt:lpstr>Dados Processados</vt:lpstr>
      <vt:lpstr>Apresentação do PowerPoint</vt:lpstr>
      <vt:lpstr>    Multilayer Perceptron</vt:lpstr>
      <vt:lpstr>Regressão Linear</vt:lpstr>
      <vt:lpstr> K-NN(IBK) </vt:lpstr>
      <vt:lpstr>Apresentação do PowerPoint</vt:lpstr>
      <vt:lpstr>Gráficos - Rota Curta</vt:lpstr>
      <vt:lpstr> Gráficos - Rota Média</vt:lpstr>
      <vt:lpstr>Gráficos - Rota Longa</vt:lpstr>
      <vt:lpstr>Apresentação do PowerPoint</vt:lpstr>
      <vt:lpstr>Atividades e Cronogramas</vt:lpstr>
      <vt:lpstr>Referências</vt:lpstr>
      <vt:lpstr>Referências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Mobilidade Urbana</dc:title>
  <dc:creator>Cultura Digital</dc:creator>
  <cp:lastModifiedBy>Angélica</cp:lastModifiedBy>
  <cp:revision>106</cp:revision>
  <cp:lastPrinted>2016-09-03T14:01:32Z</cp:lastPrinted>
  <dcterms:modified xsi:type="dcterms:W3CDTF">2016-09-03T16:59:27Z</dcterms:modified>
</cp:coreProperties>
</file>