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9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3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95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7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8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19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1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2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9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F27E-C54A-42DF-B257-945C5DFE47DD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CC79-C97B-4B7C-9EE7-FF0389D98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uxograma: Documento 18"/>
          <p:cNvSpPr/>
          <p:nvPr/>
        </p:nvSpPr>
        <p:spPr>
          <a:xfrm>
            <a:off x="13813282" y="1089137"/>
            <a:ext cx="1296144" cy="144016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Qualidade do Modelo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-576572" y="1449577"/>
            <a:ext cx="23042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2340768" y="764704"/>
            <a:ext cx="16921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 – Coleta dos Dados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t, t+1, t+2, ...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763688" y="909516"/>
            <a:ext cx="1764196" cy="179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 – Pré-processamento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3531220" y="1449577"/>
            <a:ext cx="23042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995936" y="1160746"/>
            <a:ext cx="1224136" cy="81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(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t</a:t>
            </a:r>
            <a:r>
              <a:rPr lang="pt-BR" sz="2800" dirty="0" err="1" smtClean="0"/>
              <a:t>,y</a:t>
            </a:r>
            <a:r>
              <a:rPr lang="pt-BR" sz="2800" baseline="-25000" dirty="0" err="1" smtClean="0"/>
              <a:t>t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5940152" y="909516"/>
            <a:ext cx="1764196" cy="179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 – Algoritmo de Aprendizado de Máquina para Revisão do Modelo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21860" y="1449577"/>
            <a:ext cx="522548" cy="35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728684" y="764704"/>
            <a:ext cx="1764196" cy="1799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4 – Avaliação da Qualidade do Modelo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Fluxograma: Documento 15"/>
          <p:cNvSpPr/>
          <p:nvPr/>
        </p:nvSpPr>
        <p:spPr>
          <a:xfrm>
            <a:off x="8244407" y="909516"/>
            <a:ext cx="1530169" cy="14567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–</a:t>
            </a:r>
          </a:p>
          <a:p>
            <a:pPr algn="ctr"/>
            <a:r>
              <a:rPr lang="pt-BR" dirty="0" smtClean="0"/>
              <a:t>RNA, modelo </a:t>
            </a:r>
            <a:br>
              <a:rPr lang="pt-BR" dirty="0" smtClean="0"/>
            </a:br>
            <a:r>
              <a:rPr lang="pt-BR" dirty="0" smtClean="0"/>
              <a:t>de regressão, ...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324544" y="1268760"/>
            <a:ext cx="1656184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Exemplo de Treinamento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775374" y="-1128030"/>
            <a:ext cx="1224136" cy="8158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x</a:t>
            </a:r>
            <a:r>
              <a:rPr lang="pt-BR" sz="2800" baseline="-25000" dirty="0" err="1" smtClean="0"/>
              <a:t>t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95536" y="-1065707"/>
            <a:ext cx="1656184" cy="7078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Exemplo a ser classificado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0660184" y="-1145987"/>
            <a:ext cx="1224136" cy="8158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f(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t</a:t>
            </a:r>
            <a:r>
              <a:rPr lang="pt-BR" sz="2800" dirty="0"/>
              <a:t>)</a:t>
            </a:r>
          </a:p>
        </p:txBody>
      </p:sp>
      <p:cxnSp>
        <p:nvCxnSpPr>
          <p:cNvPr id="31" name="Conector reto 30"/>
          <p:cNvCxnSpPr>
            <a:stCxn id="24" idx="2"/>
            <a:endCxn id="8" idx="0"/>
          </p:cNvCxnSpPr>
          <p:nvPr/>
        </p:nvCxnSpPr>
        <p:spPr>
          <a:xfrm>
            <a:off x="1223628" y="-357821"/>
            <a:ext cx="1422158" cy="126733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8" idx="0"/>
            <a:endCxn id="23" idx="1"/>
          </p:cNvCxnSpPr>
          <p:nvPr/>
        </p:nvCxnSpPr>
        <p:spPr>
          <a:xfrm flipV="1">
            <a:off x="2645786" y="-720080"/>
            <a:ext cx="3129588" cy="1629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3" idx="3"/>
            <a:endCxn id="16" idx="0"/>
          </p:cNvCxnSpPr>
          <p:nvPr/>
        </p:nvCxnSpPr>
        <p:spPr>
          <a:xfrm>
            <a:off x="6999510" y="-720080"/>
            <a:ext cx="2009982" cy="1629596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6" idx="0"/>
            <a:endCxn id="25" idx="1"/>
          </p:cNvCxnSpPr>
          <p:nvPr/>
        </p:nvCxnSpPr>
        <p:spPr>
          <a:xfrm flipV="1">
            <a:off x="9009492" y="-738037"/>
            <a:ext cx="1650692" cy="164755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7" idx="3"/>
          </p:cNvCxnSpPr>
          <p:nvPr/>
        </p:nvCxnSpPr>
        <p:spPr>
          <a:xfrm flipV="1">
            <a:off x="12492880" y="1664006"/>
            <a:ext cx="1320402" cy="40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16" idx="2"/>
            <a:endCxn id="4" idx="2"/>
          </p:cNvCxnSpPr>
          <p:nvPr/>
        </p:nvCxnSpPr>
        <p:spPr>
          <a:xfrm rot="5400000" flipH="1">
            <a:off x="3724860" y="-3014670"/>
            <a:ext cx="65097" cy="10504166"/>
          </a:xfrm>
          <a:prstGeom prst="bentConnector3">
            <a:avLst>
              <a:gd name="adj1" fmla="val -1874526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6" idx="3"/>
            <a:endCxn id="17" idx="1"/>
          </p:cNvCxnSpPr>
          <p:nvPr/>
        </p:nvCxnSpPr>
        <p:spPr>
          <a:xfrm>
            <a:off x="9774576" y="1637892"/>
            <a:ext cx="954108" cy="2651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61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Bernardini</dc:creator>
  <cp:lastModifiedBy>Flavia Bernardini</cp:lastModifiedBy>
  <cp:revision>5</cp:revision>
  <dcterms:created xsi:type="dcterms:W3CDTF">2016-08-17T17:52:31Z</dcterms:created>
  <dcterms:modified xsi:type="dcterms:W3CDTF">2016-08-17T18:26:33Z</dcterms:modified>
</cp:coreProperties>
</file>