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2" r:id="rId8"/>
    <p:sldId id="314" r:id="rId9"/>
    <p:sldId id="315" r:id="rId10"/>
    <p:sldId id="317" r:id="rId11"/>
    <p:sldId id="318" r:id="rId12"/>
    <p:sldId id="319" r:id="rId13"/>
    <p:sldId id="321" r:id="rId14"/>
    <p:sldId id="322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88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BRESHMARKET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Propuesta de </a:t>
            </a:r>
            <a:br>
              <a:rPr lang="en-US" dirty="0"/>
            </a:br>
            <a:r>
              <a:rPr lang="en-US" dirty="0"/>
              <a:t>valor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971724"/>
            <a:ext cx="7965460" cy="34976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{7311CE56-5CBE-40F2-886F-436500CCB5FA}tf78438558_win32</Template>
  <TotalTime>54</TotalTime>
  <Words>355</Words>
  <Application>Microsoft Office PowerPoint</Application>
  <PresentationFormat>Widescreen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BRESHMARKET</vt:lpstr>
      <vt:lpstr>agenda</vt:lpstr>
      <vt:lpstr>Propuesta de  valor</vt:lpstr>
      <vt:lpstr>PowerPoint Presentation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BRESHMARKET</dc:title>
  <dc:subject/>
  <dc:creator>Jose Sepulveda</dc:creator>
  <cp:lastModifiedBy>Jose Sepulveda</cp:lastModifiedBy>
  <cp:revision>2</cp:revision>
  <dcterms:created xsi:type="dcterms:W3CDTF">2024-03-18T16:06:55Z</dcterms:created>
  <dcterms:modified xsi:type="dcterms:W3CDTF">2024-03-18T17:01:15Z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