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3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05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010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96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2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01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63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7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4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5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4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4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0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2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36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PRESUPUESTO%20DEL%20PROYECTO.docx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6627" y="1803405"/>
            <a:ext cx="11813059" cy="1825096"/>
          </a:xfrm>
        </p:spPr>
        <p:txBody>
          <a:bodyPr/>
          <a:lstStyle/>
          <a:p>
            <a:r>
              <a:rPr lang="es-MX" dirty="0" smtClean="0"/>
              <a:t>IMPLEMENTACIÓN DE PROYECTO.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68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7" y="290069"/>
            <a:ext cx="7322536" cy="522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40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8116" cy="528869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948" y="275196"/>
            <a:ext cx="6012581" cy="416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113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97" y="502041"/>
            <a:ext cx="7533631" cy="512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27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2422" y="877329"/>
            <a:ext cx="10700951" cy="1157150"/>
          </a:xfrm>
        </p:spPr>
        <p:txBody>
          <a:bodyPr/>
          <a:lstStyle/>
          <a:p>
            <a:r>
              <a:rPr lang="es-MX" dirty="0" smtClean="0"/>
              <a:t>ARQUITECTURA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00897" y="2570205"/>
            <a:ext cx="207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COSTOS</a:t>
            </a:r>
            <a:endParaRPr lang="en-US" dirty="0"/>
          </a:p>
        </p:txBody>
      </p:sp>
      <p:sp>
        <p:nvSpPr>
          <p:cNvPr id="4" name="Flecha derecha 3">
            <a:hlinkClick r:id="rId2" action="ppaction://hlinkfile"/>
          </p:cNvPr>
          <p:cNvSpPr/>
          <p:nvPr/>
        </p:nvSpPr>
        <p:spPr>
          <a:xfrm>
            <a:off x="2619632" y="2767914"/>
            <a:ext cx="1223319" cy="171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356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6627" y="1803405"/>
            <a:ext cx="11813059" cy="1825096"/>
          </a:xfrm>
        </p:spPr>
        <p:txBody>
          <a:bodyPr/>
          <a:lstStyle/>
          <a:p>
            <a:r>
              <a:rPr lang="es-MX" dirty="0" smtClean="0"/>
              <a:t>Utilización de cobre y fibra óptica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606377" y="3628501"/>
            <a:ext cx="80442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Prácticamente utilizaremos cobre entre </a:t>
            </a:r>
            <a:r>
              <a:rPr lang="es-MX" sz="2400" dirty="0" err="1" smtClean="0"/>
              <a:t>sw</a:t>
            </a:r>
            <a:r>
              <a:rPr lang="es-MX" sz="2400" dirty="0" smtClean="0"/>
              <a:t> y computadores</a:t>
            </a:r>
          </a:p>
          <a:p>
            <a:endParaRPr lang="es-MX" sz="2400" dirty="0"/>
          </a:p>
          <a:p>
            <a:endParaRPr lang="es-MX" sz="2400" dirty="0" smtClean="0"/>
          </a:p>
          <a:p>
            <a:r>
              <a:rPr lang="es-MX" sz="2400" dirty="0" smtClean="0"/>
              <a:t>La fibra óptica seria para conectar las redes y utilizaría Mono modo por la longitud </a:t>
            </a:r>
          </a:p>
          <a:p>
            <a:r>
              <a:rPr lang="es-MX" sz="2400" dirty="0" err="1" smtClean="0"/>
              <a:t>Multimodo</a:t>
            </a:r>
            <a:r>
              <a:rPr lang="es-MX" sz="2400" dirty="0" smtClean="0"/>
              <a:t> seria solo para distancias cortas.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72980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2487" y="184670"/>
            <a:ext cx="7475837" cy="1825096"/>
          </a:xfrm>
        </p:spPr>
        <p:txBody>
          <a:bodyPr/>
          <a:lstStyle/>
          <a:p>
            <a:r>
              <a:rPr lang="es-MX" dirty="0" smtClean="0"/>
              <a:t>innovación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766119" y="2458995"/>
            <a:ext cx="4547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El proyecto se implementara con el objetivo de que en un futuro pueda extenderse 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Eso quiere decir que dejaremos implementado la infraestructura para poder seguir extendiendo el proyecto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31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2487" y="184670"/>
            <a:ext cx="7475837" cy="1825096"/>
          </a:xfrm>
        </p:spPr>
        <p:txBody>
          <a:bodyPr/>
          <a:lstStyle/>
          <a:p>
            <a:r>
              <a:rPr lang="es-MX" dirty="0" smtClean="0"/>
              <a:t>MANTENIMIENTO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13254" y="2100649"/>
            <a:ext cx="4547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brindara soporte y mantenimiento a toda la implementación con el objetivo de que siempre este en optimas condiciones.</a:t>
            </a:r>
          </a:p>
        </p:txBody>
      </p:sp>
    </p:spTree>
    <p:extLst>
      <p:ext uri="{BB962C8B-B14F-4D97-AF65-F5344CB8AC3E}">
        <p14:creationId xmlns:p14="http://schemas.microsoft.com/office/powerpoint/2010/main" val="12521432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47</TotalTime>
  <Words>91</Words>
  <Application>Microsoft Office PowerPoint</Application>
  <PresentationFormat>Panorámica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Estela de condensación</vt:lpstr>
      <vt:lpstr>IMPLEMENTACIÓN DE PROYECTO.</vt:lpstr>
      <vt:lpstr>Presentación de PowerPoint</vt:lpstr>
      <vt:lpstr>Presentación de PowerPoint</vt:lpstr>
      <vt:lpstr>Presentación de PowerPoint</vt:lpstr>
      <vt:lpstr>ARQUITECTURA</vt:lpstr>
      <vt:lpstr>Utilización de cobre y fibra óptica</vt:lpstr>
      <vt:lpstr>innovación</vt:lpstr>
      <vt:lpstr>MANTENIMIENTO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PROYECTO.</dc:title>
  <dc:creator>geremias lopez suruy</dc:creator>
  <cp:lastModifiedBy>geremias lopez suruy</cp:lastModifiedBy>
  <cp:revision>5</cp:revision>
  <dcterms:created xsi:type="dcterms:W3CDTF">2023-10-29T04:44:42Z</dcterms:created>
  <dcterms:modified xsi:type="dcterms:W3CDTF">2023-10-29T05:39:12Z</dcterms:modified>
</cp:coreProperties>
</file>