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ADF29-0DC7-4C54-BE61-5C06583CE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7D54C6-F1A4-40FD-86C2-A82CB0A91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58BA6-2D9A-4F11-B654-1C63AB4F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37386-9B72-4FFF-B3EA-4599F37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759A2-179A-4B11-BEA6-F162AD47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7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61417-C1D0-4F3B-9750-E2CC99D5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174358-E3FF-4AA6-B8D0-62A95446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E52D30-A9AB-4E2C-BF07-A316103E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27860-2229-44F3-9883-A7979E12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C929D-B90E-43BF-AC19-022C7488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27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9254C6-DFA6-4C97-B0D0-1688DACF2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05E740-C854-4D68-BC8A-809B47564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ED517-A6FE-4C3C-8E36-5FF65180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9DCE4-EDC7-4FFE-984A-924A8F1C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1DFE3-3037-4769-ADB4-782A864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6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B8B8A-4CF3-41F6-94FE-F39EA242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250C0-C555-4F7A-957E-7589316A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D7149-1DBC-43B5-8193-F18711E6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7D5AD-F735-4B00-9D7D-D2D14D4E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521C6-21D6-4FEB-96B0-E01DFBC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B8EC3-A273-4328-A41C-87903043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50936-A5F4-4A64-8671-AF37D126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28462-8061-425E-92A1-EEA40A74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5F0F7B-4903-4EC0-AE4F-BF1B6023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6A97E-BE18-4147-9238-758138AE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42308-15AF-4134-8E5C-330FD313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74D88-098A-4A16-8D2D-A539AAA3C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E5DEAC-6B28-4890-AE86-F3446E1A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55073B-B94C-44C1-8FF9-AFED557C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2F233-223E-4CD0-8769-099FEB30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76372-9EDE-48AE-AB4A-435A311B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31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38159-5F4E-411B-AC49-31B322A5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7AC65-EACB-4423-B7C0-26B35339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B610A1-0A4F-41B7-A2C0-D469F4B9E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31C746-E4E6-4331-8F7F-30FB7E5EF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9AAF52-DF50-4F59-84FC-3AACFA3F6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ED046C-D35F-4186-BB71-E7869992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B980FA-F8F7-4C55-8747-D027A5F2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394E00-735B-437D-82E2-84F3348E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0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7EF20-6B2A-4E2F-A7C0-11F9A625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FC3E4-F65B-4C93-8717-0C52F89F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41584F-CA0D-4D57-BA54-E1C17DDB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B9A30E-8C90-43E3-AFB2-664E10B5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6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5220AC-E53F-4117-9F20-1266375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1421F8-2CB5-4220-B355-B50D4521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821AD1-4786-42C6-8F4C-89C3084F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74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6F560-6DDE-45DD-B9FE-0B78CC05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BDC1A-9071-49A5-BD7D-7B7DB3B5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F095B-11DC-41F0-8D52-7D21AF69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305ABB-DFC6-4E0E-BE5F-7FF165F7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3C996C-0756-40E5-B1D7-CD00CBCD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9A3B58-B2BF-498D-83FD-2F10D32C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02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24EB1-9111-49DA-86FA-5DCFA61E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2E1D2C-1279-45AF-9C62-1EA837CD2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D2FF39-FF04-4728-B6E6-0985D454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D45D07-3686-4ABD-BC56-83B0A9D2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5485C-F166-4E57-83AC-F1254000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C658BB-D4F9-460D-BD4A-02014972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17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E2A1CA-1B76-4475-AD03-9D65A68C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9A0E6F-CE3A-4703-BAA4-819FF1A0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3FC20-5A8D-4721-967F-409082938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1433-151E-4674-BE98-2BB2549B6D0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7C41E-A45D-4D96-80A3-E51E5D031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04F21-250A-40D2-84F1-02EF7D6E1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916EF-A4CF-400A-99A6-0C66256A3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2FF7EC-97A7-4C49-9947-9CA2BEEC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205"/>
            <a:ext cx="12192000" cy="610925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81FA06A-2E5A-4812-A1FA-31E9C6A786A5}"/>
              </a:ext>
            </a:extLst>
          </p:cNvPr>
          <p:cNvSpPr/>
          <p:nvPr/>
        </p:nvSpPr>
        <p:spPr>
          <a:xfrm>
            <a:off x="0" y="5764696"/>
            <a:ext cx="12192000" cy="10933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>
                <a:latin typeface="Abadi" panose="020B0604020104020204" pitchFamily="34" charset="0"/>
              </a:rPr>
              <a:t>        Clínica Veterinaria “La Huellita”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511EC4C-F2E6-4226-86D0-A6EF89B1F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5857319"/>
            <a:ext cx="846584" cy="9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33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6</dc:creator>
  <cp:lastModifiedBy>USUARIO 6</cp:lastModifiedBy>
  <cp:revision>2</cp:revision>
  <dcterms:created xsi:type="dcterms:W3CDTF">2022-03-31T17:56:20Z</dcterms:created>
  <dcterms:modified xsi:type="dcterms:W3CDTF">2022-03-31T18:09:45Z</dcterms:modified>
</cp:coreProperties>
</file>