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D3053-CAD4-4982-8B66-5AE1B3E20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0A8075-397B-4D30-9767-C50B6252B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9E7FCD-AFC4-48F2-9458-63C1B0BB7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6917-C447-48F8-AA02-640AEFCC7C83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A321BC-3879-4560-AD83-EB20C439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D4DB15-2887-45B0-957F-97248414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4A1E-5FF0-44D2-8057-0EE523BFE5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052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A32F5-258E-48D6-818B-63F03E8DD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55ADFB-E6DA-4035-9853-1C29A111D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3BB01E-E13A-4E20-9673-FB89415E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6917-C447-48F8-AA02-640AEFCC7C83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8DB421-19C5-4623-B718-C62D4481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999893-C11B-4DA8-B63E-1D261762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4A1E-5FF0-44D2-8057-0EE523BFE5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45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719A4A-9328-488A-8AEB-D3043A4EB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42DA49-A322-4C8C-B97F-6A2013CEC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348A61-F70A-4BBE-A3F7-F4268E9F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6917-C447-48F8-AA02-640AEFCC7C83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209928-1996-4E24-A0BE-B3F6CC23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E7822E-157A-41CF-89A9-16CCBC7C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4A1E-5FF0-44D2-8057-0EE523BFE5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365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B6AA3-D98C-42AE-AD22-47381AF7C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86E17B-71C8-4AE7-A42E-F1775C051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79749A-EEFF-4CDD-88A3-6BA9921B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6917-C447-48F8-AA02-640AEFCC7C83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466527-EAE2-4BC2-AE07-6A5336AA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FCFA61-4932-4AEC-AF3A-42B290D4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4A1E-5FF0-44D2-8057-0EE523BFE5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094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16944-0DDE-4E46-A464-A5D2C4BD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D5E465-BA26-48A6-AC3E-91FD361DA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D50E93-92B1-483E-A9DC-039DA85EC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6917-C447-48F8-AA02-640AEFCC7C83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C16119-3A93-4E53-ADF5-AA678E12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71C9C-E20B-4296-96AB-C1512976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4A1E-5FF0-44D2-8057-0EE523BFE5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620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331F9-84D5-4803-A160-A0A305F8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CD4082-2113-40E1-8381-DA5A1BB46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56C0BF-4444-41D1-BDCE-1C302FD44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A06773-58A2-4CF5-8147-52717F02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6917-C447-48F8-AA02-640AEFCC7C83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99BD18-1C95-4F07-80D7-6BEFCA03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C0D3BA-24B9-4097-BA68-B6DB19D7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4A1E-5FF0-44D2-8057-0EE523BFE5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807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FB21B-9AE8-4ADC-9322-DECC225B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EE16CA-957D-4E45-9FD9-2A4CF0E26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ABC007-A041-414E-8F18-DA9D39B72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49D2647-3F1E-46F1-83A2-44DE0ED46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483878C-9998-4527-A3CA-A912FA6D5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BE545D-A555-45C4-8FDF-7BF1E8EB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6917-C447-48F8-AA02-640AEFCC7C83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3990B6-9295-4B68-9FA2-0A89ED71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7C26929-A570-4B4A-9621-1B1D1F87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4A1E-5FF0-44D2-8057-0EE523BFE5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66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AD332-8EA0-4468-9F73-B4B09817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BDA9B3-D74F-4689-90EA-FCDD780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6917-C447-48F8-AA02-640AEFCC7C83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7C43AB-5E4C-4372-A649-BB784091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31C8AD-A0CF-4772-89AE-836E203E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4A1E-5FF0-44D2-8057-0EE523BFE5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248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14B8D1B-0C4D-4295-BF27-A5ED1234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6917-C447-48F8-AA02-640AEFCC7C83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C6A812-BCE7-4921-B6EA-0C2E2FE3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3E89AA-AA11-449E-AFFC-AB5077A3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4A1E-5FF0-44D2-8057-0EE523BFE5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47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FCB96-8AE7-4BE0-AB2E-7643EA6B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D6D975-52E2-400F-901B-14E34B1A7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1B4204-06B8-4829-BF8B-5083F0521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282329-7159-4D97-BC52-368C8BE3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6917-C447-48F8-AA02-640AEFCC7C83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CBE9BE-80C1-4363-9603-CFD24558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E6487F-B105-4DF0-9D64-AED47D80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4A1E-5FF0-44D2-8057-0EE523BFE5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179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58EB3-9A9A-4981-A335-112753DB1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376090-3EF2-459D-B942-7F4604C67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7FE318-09C1-4F5B-A611-952DEDA98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DCDCBD-2C75-4614-94BC-BA8E0CED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6917-C447-48F8-AA02-640AEFCC7C83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D9FE16-1EC9-4E9C-82D9-0884591C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B8F62A-FC75-4A3A-B263-9FC542DA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4A1E-5FF0-44D2-8057-0EE523BFE5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479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6C1132D-D40D-4558-86BD-AF595C0D7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01375A-3F27-4780-8EF0-854C21835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858810-E820-4088-9DF6-0000D8713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26917-C447-48F8-AA02-640AEFCC7C83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44AF6A-447D-4826-910A-0823A7D03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5F988-570B-4A65-858C-C9CB67820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24A1E-5FF0-44D2-8057-0EE523BFE5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402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1705546-A4DC-4BBC-B802-A3A6622E9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3419723-182D-4A65-BE9F-B065C845E503}"/>
              </a:ext>
            </a:extLst>
          </p:cNvPr>
          <p:cNvSpPr/>
          <p:nvPr/>
        </p:nvSpPr>
        <p:spPr>
          <a:xfrm>
            <a:off x="0" y="5764696"/>
            <a:ext cx="12192000" cy="10933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>
                <a:latin typeface="Abadi" panose="020B0604020104020204" pitchFamily="34" charset="0"/>
              </a:rPr>
              <a:t>        Clínica Veterinaria “La Huellita”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5599A79-4826-4F96-8F40-52DC56C03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44" y="5857319"/>
            <a:ext cx="846584" cy="90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495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6</dc:creator>
  <cp:lastModifiedBy>USUARIO 6</cp:lastModifiedBy>
  <cp:revision>1</cp:revision>
  <dcterms:created xsi:type="dcterms:W3CDTF">2022-03-31T18:13:52Z</dcterms:created>
  <dcterms:modified xsi:type="dcterms:W3CDTF">2022-03-31T18:14:22Z</dcterms:modified>
</cp:coreProperties>
</file>