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B5CEA-41C5-49A7-B405-F4AEC5B62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818268-E8D2-4349-9954-5B80602E5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1F71D9-1BBD-453B-B457-4663F96B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9BD73-A8B4-45E8-8B1E-E49F7F7E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462539-5945-4778-8DD2-9ED076AE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998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78E7-3FA1-4C3B-B86D-2595BA30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B51C44-2412-4635-B64A-829C705C6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38DB6-DD0E-48A7-8CA1-E5D4D93C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AA376-ECB2-48D1-A18B-C3AAA99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CCD741-0D2C-4BC8-BDDA-EFC7BA57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50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5D64DE-B9AE-485D-954B-33504A14B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8CF7EA-EF4E-4CB3-B4D4-E21148C2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793FB-5EFD-488A-BE9C-141FBCD4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59606-17F0-41E7-A8CF-8C5A4BDF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8CF012-529D-4492-9562-B9C610F1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60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BAE9-830B-4B95-8EE4-5A551FA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C31CC-17D0-4468-BD4A-24E1F871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477BE-57E7-418C-BCD5-8C07E82E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C1C02-9B38-436F-9566-642F963D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681CD-45CA-4DAA-A5B6-AD652730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66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2BBEB-B3B1-480F-98D9-917E97A8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B8C5FC-ECFF-4E70-B29B-350BCF21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E06AC-F6EC-4213-9027-011C2C9B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1B487-3933-4016-82AE-16787CB4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DC2D7-B7FA-4F54-879E-E34EDBD6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42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F53C0-0976-42F9-8BA4-27AE6244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4EF02-99C6-44A7-9C41-2A035676F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11496F-7A96-4DDB-BEDD-24CFE801F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7A3BE7-B954-48B0-9C94-6F558A18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1A6CEE-A35B-4760-8A99-77F6B9EE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C0A7C7-5EC0-4461-90D8-BCFC223B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27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E6925-C4F7-4D45-813A-10F68E48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7271A-2052-4D1D-ACA8-C3607866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B545CB-8016-4576-BFA6-F62B51FF4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EF36A4-6A3A-47CA-9936-B40027968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96ACC5-D983-488F-B037-1A12D9B08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A8FDC5-4CD7-4E69-9408-C96CDC53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6815FB-A18B-4805-A933-6B64DCBD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8E6E0C-47FD-4F89-85A2-57A92FEC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08BFB-98A8-4100-ACDD-0619E52F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8929ED-6717-4774-AEEA-A91528AB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0AEB4D-9107-41BE-BAFA-39B645E8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9C0060-EE4A-48C5-B56E-340AAC77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29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B7AFC0-D775-45DC-B72B-0941DA8B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1A86C4-872D-4A05-A17E-7A5F5925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3B0F71-E447-4DB3-AE9B-7CE9C14F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7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D2EA4-CBC7-4F74-9063-AEBB7E8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B63AA-3CA0-4DD2-BCFD-E5445FFD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9D81D7-6414-4C7E-91A1-11B84585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EC6EFF-2DA5-4DF8-92CE-74A7AF6A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A5AAB2-BAA6-4D53-A7DE-454D19BC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C75E1A-7EF9-4431-92BA-2D365D9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222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FC52A-15D5-4EAB-98CD-B8F7A8AC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F76C1B-70BE-4805-B40C-81916553C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D40D9F-DC50-4E98-9028-541881D58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027266-A4AA-4354-B5A7-9FC31412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D4EE8A-FCED-41EA-B36D-93A62BB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3CE10D-4986-4E91-B523-8CD3CC7D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49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A8B079-31D1-484F-87BA-A389CD8E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96318-0431-4E16-97DF-F500AE1D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3831A1-1F2A-4832-B70D-0686DECAC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29F8-E6BC-4355-81BB-7CA56ED121F7}" type="datetimeFigureOut">
              <a:rPr lang="es-MX" smtClean="0"/>
              <a:t>31/03/2022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5A422-466D-456F-80F4-11904FC1E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C3E7F7-9D3C-42A2-B9A2-A660A8F5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FA5D-2545-4644-A72C-2EE56A4FF71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725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ECBBDC-2021-4F2D-A513-2862872A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88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201E9B6-728B-46DD-B50B-7AAFB5A30320}"/>
              </a:ext>
            </a:extLst>
          </p:cNvPr>
          <p:cNvSpPr/>
          <p:nvPr/>
        </p:nvSpPr>
        <p:spPr>
          <a:xfrm>
            <a:off x="0" y="5764696"/>
            <a:ext cx="12192000" cy="10933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2800" dirty="0">
                <a:latin typeface="Abadi" panose="020B0604020104020204" pitchFamily="34" charset="0"/>
              </a:rPr>
              <a:t>        Clínica Veterinaria “La Huellita”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3E828D-0181-4D6C-9A11-AA69B3D8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4" y="5857319"/>
            <a:ext cx="846584" cy="9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4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6</dc:creator>
  <cp:lastModifiedBy>USUARIO 6</cp:lastModifiedBy>
  <cp:revision>1</cp:revision>
  <dcterms:created xsi:type="dcterms:W3CDTF">2022-03-31T18:16:13Z</dcterms:created>
  <dcterms:modified xsi:type="dcterms:W3CDTF">2022-03-31T18:16:38Z</dcterms:modified>
</cp:coreProperties>
</file>