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CBFFB4-3D5D-47C7-9436-36E464C72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09918F-3374-410F-9791-3C062EB4BF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C769F4-9C30-4F67-A048-9A83C4090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E7A64-2576-4F38-BB1C-D07421B572AC}" type="datetimeFigureOut">
              <a:rPr lang="es-MX" smtClean="0"/>
              <a:t>31/03/2022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5014CA-F530-4E1D-9F0F-0BC9781FF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763630-1F81-4B3F-BD69-0E676C5D9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9C3E3-8E1B-4284-A871-C66FF9BF47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1373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5F281B-ED68-4B38-B2E4-812096291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C115D1E-B21F-44C1-8E5D-81422A65D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95BE42-C185-46C0-94C2-967C33BE9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E7A64-2576-4F38-BB1C-D07421B572AC}" type="datetimeFigureOut">
              <a:rPr lang="es-MX" smtClean="0"/>
              <a:t>31/03/2022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4754AF-0916-44FA-A8E7-8DF0A0E3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39A53C-D2DB-4612-AD26-30C3575B0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9C3E3-8E1B-4284-A871-C66FF9BF47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9408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3938B57-F5E2-474A-B430-AACC1C2EF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38A950A-E225-4B54-BD9C-6337D2C92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C20EBD-D896-4FD6-BE69-BFC146CF9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E7A64-2576-4F38-BB1C-D07421B572AC}" type="datetimeFigureOut">
              <a:rPr lang="es-MX" smtClean="0"/>
              <a:t>31/03/2022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A5FFBB-CF68-4652-B718-D07C8CD92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B7DF72-20F6-481C-BBED-5F20BC9EC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9C3E3-8E1B-4284-A871-C66FF9BF47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0736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29605F-CC17-4725-98B8-C228D7E64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3E0330-C730-4DF8-A90D-86479F90C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79EACD-92C9-4725-9FC0-0F84F4C6B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E7A64-2576-4F38-BB1C-D07421B572AC}" type="datetimeFigureOut">
              <a:rPr lang="es-MX" smtClean="0"/>
              <a:t>31/03/2022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83004C-BFE9-420C-9ED8-16BFA5AEA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3EC26A-64E1-4898-8949-184122ECF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9C3E3-8E1B-4284-A871-C66FF9BF47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805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54D4F6-0254-46CF-86A6-A731DCA60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B3E1E1-A4C6-494F-848F-C30397171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D0144A-50B1-49EB-87C3-172001FCE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E7A64-2576-4F38-BB1C-D07421B572AC}" type="datetimeFigureOut">
              <a:rPr lang="es-MX" smtClean="0"/>
              <a:t>31/03/2022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A23637-9992-49CB-A073-B8B4DBA15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BC953A-87A9-4F07-ACFF-5A943452D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9C3E3-8E1B-4284-A871-C66FF9BF47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969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959F2F-4A0E-4ECC-848D-43E4B4F75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49FC9B-B77B-4D6B-B100-39346B15B4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4B98630-6438-47CF-9916-09E06ED8D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73957FF-1254-4486-8B81-19F3411C1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E7A64-2576-4F38-BB1C-D07421B572AC}" type="datetimeFigureOut">
              <a:rPr lang="es-MX" smtClean="0"/>
              <a:t>31/03/2022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A5F04F-C321-4951-89A6-76FF639DC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5A37DD-545D-4C47-A6EA-30AB64E4B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9C3E3-8E1B-4284-A871-C66FF9BF47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9210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8ECE56-2524-47B7-9FC7-C7E601441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709A1E-1988-43C2-9986-73A454F68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49B7000-F2D3-4B35-8A8C-FD92F8911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A447CC8-A6E4-4D2C-8129-D093C65A78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0EA52B4-BAC5-45C2-9EA2-2DF85FF403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1086689-6894-45CF-AD67-9C385F899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E7A64-2576-4F38-BB1C-D07421B572AC}" type="datetimeFigureOut">
              <a:rPr lang="es-MX" smtClean="0"/>
              <a:t>31/03/2022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BECA02C-0626-4057-8C35-8FBF27BD3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AFBFBBC-6E02-4260-B26C-FB2D6A65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9C3E3-8E1B-4284-A871-C66FF9BF47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9207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3997D2-13F0-4B2B-80C5-6CE259DB2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2B93E1B-549D-4DD3-A7C3-45D2FC2B4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E7A64-2576-4F38-BB1C-D07421B572AC}" type="datetimeFigureOut">
              <a:rPr lang="es-MX" smtClean="0"/>
              <a:t>31/03/2022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8514F45-C331-464A-AD49-5F0A245C5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92F31E0-A00A-400B-9D1C-44CDE80E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9C3E3-8E1B-4284-A871-C66FF9BF47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7993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B9AE8DA-9858-4F11-90C0-B494B2194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E7A64-2576-4F38-BB1C-D07421B572AC}" type="datetimeFigureOut">
              <a:rPr lang="es-MX" smtClean="0"/>
              <a:t>31/03/2022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6218FC9-F4A2-4E69-ABEA-4CFBC064E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388949-2E16-4757-A0A1-87D4507E0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9C3E3-8E1B-4284-A871-C66FF9BF47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3936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AA1342-610D-45D3-BB45-A43414B92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935D0B-8178-44BB-812F-09D1D13CF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0F01039-695F-4066-B40D-8400B2E07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F00329A-3E32-42FD-9906-181274E5C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E7A64-2576-4F38-BB1C-D07421B572AC}" type="datetimeFigureOut">
              <a:rPr lang="es-MX" smtClean="0"/>
              <a:t>31/03/2022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CF5FD4-141F-4344-AF91-210533FD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C4F431-467C-4ABC-A328-0E746C568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9C3E3-8E1B-4284-A871-C66FF9BF47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181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E3E3C0-D0E7-4C0C-908B-4C89768E5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721DC92-9EAB-47ED-8B43-B8C69EA819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6D17CDE-5EBE-42BA-B5EA-C315D309C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DFA6D7-F9D8-4756-922A-10AD0F538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E7A64-2576-4F38-BB1C-D07421B572AC}" type="datetimeFigureOut">
              <a:rPr lang="es-MX" smtClean="0"/>
              <a:t>31/03/2022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1D063D-AE98-4740-AE4A-86892F7CB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3188C55-3ACF-4C7C-BCEA-5AA083A30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9C3E3-8E1B-4284-A871-C66FF9BF47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9895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C9AFFDE-02E7-4AE1-AA08-21BC12162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DA03DD-3827-4E3D-B4A3-557265331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A1382D-01CF-4BD5-932C-D489BA85D7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E7A64-2576-4F38-BB1C-D07421B572AC}" type="datetimeFigureOut">
              <a:rPr lang="es-MX" smtClean="0"/>
              <a:t>31/03/2022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091036-8A01-4ADC-8241-889105CFBE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828948-0BBD-482C-8811-6927BE3685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9C3E3-8E1B-4284-A871-C66FF9BF47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6089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085FFBA-2693-4853-94AA-FF40DF660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271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537B877C-70E6-47C3-A656-987F4BCE775B}"/>
              </a:ext>
            </a:extLst>
          </p:cNvPr>
          <p:cNvSpPr/>
          <p:nvPr/>
        </p:nvSpPr>
        <p:spPr>
          <a:xfrm>
            <a:off x="0" y="5764696"/>
            <a:ext cx="12192000" cy="109330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800" dirty="0">
                <a:latin typeface="Abadi" panose="020B0604020104020204" pitchFamily="34" charset="0"/>
              </a:rPr>
              <a:t>        Clínica Veterinaria “La Huellita”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337533B-460F-4526-B652-914661B17C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044" y="5857319"/>
            <a:ext cx="846584" cy="90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90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Abadi</vt:lpstr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6</dc:creator>
  <cp:lastModifiedBy>USUARIO 6</cp:lastModifiedBy>
  <cp:revision>1</cp:revision>
  <dcterms:created xsi:type="dcterms:W3CDTF">2022-03-31T18:17:36Z</dcterms:created>
  <dcterms:modified xsi:type="dcterms:W3CDTF">2022-03-31T18:18:13Z</dcterms:modified>
</cp:coreProperties>
</file>