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61381-BF69-4DEC-926B-18B5C929E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38980-4572-4580-9CD0-920313C4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AC5C6-1D38-4E0C-A135-E5D1165E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27EF0-44E9-4766-94FF-DE9BA13C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13BCA-5AEA-4659-BA1C-5A64486F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4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C49CC-35EC-4491-8E92-8235DA7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6E086-FC97-4B7B-990B-D220EE8B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45ADC-C2E3-4A4B-9460-EC083F77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9390B-A991-4A4C-82DE-1F9736D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A08E9-2ED5-4D45-ADDA-724C15A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9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94B10-A98A-44D7-ADA1-FAEEB9F68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FAD2A-D24E-4015-AEED-D612FA3A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56B4A-060A-4C69-93B1-E3280F95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DBD36-09F6-44C5-B52F-6800D56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3F7A8-5991-44A7-BAC8-8686ABCF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7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EDB82-DB22-44BE-BD5F-DA04439A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93059-ED42-4A73-9B18-D0B19194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4DF41-0039-49E2-BF4E-E4B79BC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BD143-7620-4BDE-AF03-C3E501C3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391AB-545B-4A6D-B633-5B7825E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46366-CCB6-4048-8F80-E60EB9E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F2973-A295-42CE-9914-08C75FEB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82D86-5836-4484-9057-2292A00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CA536-BBF0-4038-8D08-7C0EDB3E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3DBF1-DB07-484E-97EC-3DB3EFA3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91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9535B-24FF-432B-BF0F-35A9D576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EAA1C-1B82-454E-AC26-B4C795B0F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87D93-600E-41B9-9F19-0E7A1159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22DE35-4022-448A-BBF3-771A2E3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AB3FFB-BBC1-4F33-A536-BC1F75ED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7BF9F-9478-4DE2-918F-98145C24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2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E9F63-24CC-436E-8F83-69B9508D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69989-3D58-4F96-8810-7ADA659D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E8E654-73C5-4E51-BFAC-D1572A7C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966614-AEEF-4392-BE87-486E78DBE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72CF04-CAEC-4478-98CC-229FD9615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FE31CB-0058-4B30-BF42-2DDEAD57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73176A-A6BB-4DD0-9744-5D9AC54A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8D44A3-B242-4583-8462-296811F0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25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AB8F-2225-48EF-B8ED-0C507D56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E46B3D-8425-4B02-9F64-E4B33532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35556A-B842-4FEE-8B23-9C2B33A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420A4-0AC7-4E4E-B62B-4464C500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8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D8D2EA-4D9B-4F53-8C78-F3E85F3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D42F1C-FF28-4949-908F-28A6727E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7FDE3-0AD3-49E9-839D-FB3C181F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04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FEBC8-9CDA-4BD1-818C-3EBEF24E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53BAA-0F2B-48BC-BEC6-EE63CE09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690257-1C45-484B-B94A-56C09E61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F02FB-68A2-4909-8806-2CC680E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12CB5-CB65-4C62-8CF3-F1B5B683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FE3AC7-D88F-4365-BEDC-74F213EF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2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0EB4A-DA79-474B-B796-18868015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42C27-0AA6-4E73-AE45-F6C8245E9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14826-DFC7-4AC6-A1F2-F973F2D0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90E214-F1A0-4888-82BF-5C8B2CF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8E61EE-7C7A-4D71-8BC0-44140B29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12F9B-09E7-4A9A-829F-60507563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8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73E3D9-3889-4760-9740-EFC64DC7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BCCB2-102E-4B84-B47C-A56E736A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34508-F983-421F-9176-6A054FB36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D819-836A-4E2C-AC61-809999874D48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0A3C-E9C8-44C3-A169-E8E1BA48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6835A-D170-4B98-A3FC-C3D315A2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6654-8EB7-4181-A1B9-4258A2C0F5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11EC4C-F2E6-4226-86D0-A6EF89B1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39" y="252066"/>
            <a:ext cx="5923722" cy="63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6</dc:creator>
  <cp:lastModifiedBy>USUARIO 6</cp:lastModifiedBy>
  <cp:revision>1</cp:revision>
  <dcterms:created xsi:type="dcterms:W3CDTF">2022-03-31T18:35:12Z</dcterms:created>
  <dcterms:modified xsi:type="dcterms:W3CDTF">2022-03-31T18:35:40Z</dcterms:modified>
</cp:coreProperties>
</file>