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5143500" type="screen16x9"/>
  <p:notesSz cx="6858000" cy="9144000"/>
  <p:embeddedFontLst>
    <p:embeddedFont>
      <p:font typeface="Nunito" panose="020B0604020202020204" charset="0"/>
      <p:regular r:id="rId31"/>
      <p:bold r:id="rId32"/>
      <p:italic r:id="rId33"/>
      <p:boldItalic r:id="rId34"/>
    </p:embeddedFont>
    <p:embeddedFont>
      <p:font typeface="Playfair Display" panose="020B0604020202020204" charset="0"/>
      <p:regular r:id="rId35"/>
      <p:bold r:id="rId36"/>
      <p:italic r:id="rId37"/>
      <p:boldItalic r:id="rId38"/>
    </p:embeddedFont>
    <p:embeddedFont>
      <p:font typeface="Roboto" panose="020B0604020202020204" charset="0"/>
      <p:regular r:id="rId39"/>
      <p:bold r:id="rId40"/>
      <p:italic r:id="rId41"/>
      <p:boldItalic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0" d="100"/>
          <a:sy n="90" d="100"/>
        </p:scale>
        <p:origin x="816" y="96"/>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font" Target="fonts/font12.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font" Target="fonts/font10.fntdata"/><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font" Target="fonts/font1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3" name="Google Shape;83;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3271b559c1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3271b559c1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g327559b77d9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9" name="Google Shape;139;g327559b77d9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g327559b77d9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5" name="Google Shape;145;g327559b77d9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27559b77d9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27559b77d9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271b559c18_0_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271b559c18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27559b77d9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27559b77d9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g327559b77d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8" name="Google Shape;168;g327559b77d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g327559b77d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27559b77d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3271b559c18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3271b559c18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32828b7d7d2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32828b7d7d2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7" name="Google Shape;87;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32828b7d7d2_0_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32828b7d7d2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3271b559c18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3271b559c1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2828b7d7d2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2828b7d7d2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2828b7d7d2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2828b7d7d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32828b7d7d2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32828b7d7d2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3271b559c1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3271b559c1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32828b7d7d2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32828b7d7d2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324ce2bbc8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324ce2bbc8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5" name="Google Shape;23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3271b559c18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3271b559c18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3271b559c18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3271b559c18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271b559c1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3271b559c1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g327388c2773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9" name="Google Shape;109;g327388c2773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g327388c2773_1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5" name="Google Shape;115;g327388c2773_1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g327388c2773_1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 name="Google Shape;121;g327388c2773_1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27388c2773_1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327388c2773_1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6" name="Google Shape;16;p2"/>
          <p:cNvSpPr txBox="1">
            <a:spLocks noGrp="1"/>
          </p:cNvSpPr>
          <p:nvPr>
            <p:ph type="ctrTitle"/>
          </p:nvPr>
        </p:nvSpPr>
        <p:spPr>
          <a:xfrm>
            <a:off x="598100" y="1775222"/>
            <a:ext cx="8222100" cy="8388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Clr>
                <a:schemeClr val="lt1"/>
              </a:buClr>
              <a:buSzPts val="2100"/>
              <a:buNone/>
              <a:defRPr sz="2100">
                <a:solidFill>
                  <a:schemeClr val="lt1"/>
                </a:solidFill>
              </a:defRPr>
            </a:lvl1pPr>
            <a:lvl2pPr lvl="1" algn="l">
              <a:lnSpc>
                <a:spcPct val="100000"/>
              </a:lnSpc>
              <a:spcBef>
                <a:spcPts val="0"/>
              </a:spcBef>
              <a:spcAft>
                <a:spcPts val="0"/>
              </a:spcAft>
              <a:buClr>
                <a:schemeClr val="lt1"/>
              </a:buClr>
              <a:buSzPts val="2100"/>
              <a:buNone/>
              <a:defRPr sz="2100">
                <a:solidFill>
                  <a:schemeClr val="lt1"/>
                </a:solidFill>
              </a:defRPr>
            </a:lvl2pPr>
            <a:lvl3pPr lvl="2" algn="l">
              <a:lnSpc>
                <a:spcPct val="100000"/>
              </a:lnSpc>
              <a:spcBef>
                <a:spcPts val="0"/>
              </a:spcBef>
              <a:spcAft>
                <a:spcPts val="0"/>
              </a:spcAft>
              <a:buClr>
                <a:schemeClr val="lt1"/>
              </a:buClr>
              <a:buSzPts val="2100"/>
              <a:buNone/>
              <a:defRPr sz="2100">
                <a:solidFill>
                  <a:schemeClr val="lt1"/>
                </a:solidFill>
              </a:defRPr>
            </a:lvl3pPr>
            <a:lvl4pPr lvl="3" algn="l">
              <a:lnSpc>
                <a:spcPct val="100000"/>
              </a:lnSpc>
              <a:spcBef>
                <a:spcPts val="0"/>
              </a:spcBef>
              <a:spcAft>
                <a:spcPts val="0"/>
              </a:spcAft>
              <a:buClr>
                <a:schemeClr val="lt1"/>
              </a:buClr>
              <a:buSzPts val="2100"/>
              <a:buNone/>
              <a:defRPr sz="2100">
                <a:solidFill>
                  <a:schemeClr val="lt1"/>
                </a:solidFill>
              </a:defRPr>
            </a:lvl4pPr>
            <a:lvl5pPr lvl="4" algn="l">
              <a:lnSpc>
                <a:spcPct val="100000"/>
              </a:lnSpc>
              <a:spcBef>
                <a:spcPts val="0"/>
              </a:spcBef>
              <a:spcAft>
                <a:spcPts val="0"/>
              </a:spcAft>
              <a:buClr>
                <a:schemeClr val="lt1"/>
              </a:buClr>
              <a:buSzPts val="2100"/>
              <a:buNone/>
              <a:defRPr sz="2100">
                <a:solidFill>
                  <a:schemeClr val="lt1"/>
                </a:solidFill>
              </a:defRPr>
            </a:lvl5pPr>
            <a:lvl6pPr lvl="5" algn="l">
              <a:lnSpc>
                <a:spcPct val="100000"/>
              </a:lnSpc>
              <a:spcBef>
                <a:spcPts val="0"/>
              </a:spcBef>
              <a:spcAft>
                <a:spcPts val="0"/>
              </a:spcAft>
              <a:buClr>
                <a:schemeClr val="lt1"/>
              </a:buClr>
              <a:buSzPts val="2100"/>
              <a:buNone/>
              <a:defRPr sz="2100">
                <a:solidFill>
                  <a:schemeClr val="lt1"/>
                </a:solidFill>
              </a:defRPr>
            </a:lvl6pPr>
            <a:lvl7pPr lvl="6" algn="l">
              <a:lnSpc>
                <a:spcPct val="100000"/>
              </a:lnSpc>
              <a:spcBef>
                <a:spcPts val="0"/>
              </a:spcBef>
              <a:spcAft>
                <a:spcPts val="0"/>
              </a:spcAft>
              <a:buClr>
                <a:schemeClr val="lt1"/>
              </a:buClr>
              <a:buSzPts val="2100"/>
              <a:buNone/>
              <a:defRPr sz="2100">
                <a:solidFill>
                  <a:schemeClr val="lt1"/>
                </a:solidFill>
              </a:defRPr>
            </a:lvl7pPr>
            <a:lvl8pPr lvl="7" algn="l">
              <a:lnSpc>
                <a:spcPct val="100000"/>
              </a:lnSpc>
              <a:spcBef>
                <a:spcPts val="0"/>
              </a:spcBef>
              <a:spcAft>
                <a:spcPts val="0"/>
              </a:spcAft>
              <a:buClr>
                <a:schemeClr val="lt1"/>
              </a:buClr>
              <a:buSzPts val="2100"/>
              <a:buNone/>
              <a:defRPr sz="2100">
                <a:solidFill>
                  <a:schemeClr val="lt1"/>
                </a:solidFill>
              </a:defRPr>
            </a:lvl8pPr>
            <a:lvl9pPr lvl="8" algn="l">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8"/>
        <p:cNvGrpSpPr/>
        <p:nvPr/>
      </p:nvGrpSpPr>
      <p:grpSpPr>
        <a:xfrm>
          <a:off x="0" y="0"/>
          <a:ext cx="0" cy="0"/>
          <a:chOff x="0" y="0"/>
          <a:chExt cx="0" cy="0"/>
        </a:xfrm>
      </p:grpSpPr>
      <p:sp>
        <p:nvSpPr>
          <p:cNvPr id="69" name="Google Shape;69;p11"/>
          <p:cNvSpPr txBox="1">
            <a:spLocks noGrp="1"/>
          </p:cNvSpPr>
          <p:nvPr>
            <p:ph type="body" idx="1"/>
          </p:nvPr>
        </p:nvSpPr>
        <p:spPr>
          <a:xfrm>
            <a:off x="319500" y="423057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70" name="Google Shape;70;p1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1"/>
        <p:cNvGrpSpPr/>
        <p:nvPr/>
      </p:nvGrpSpPr>
      <p:grpSpPr>
        <a:xfrm>
          <a:off x="0" y="0"/>
          <a:ext cx="0" cy="0"/>
          <a:chOff x="0" y="0"/>
          <a:chExt cx="0" cy="0"/>
        </a:xfrm>
      </p:grpSpPr>
      <p:grpSp>
        <p:nvGrpSpPr>
          <p:cNvPr id="72" name="Google Shape;72;p12"/>
          <p:cNvGrpSpPr/>
          <p:nvPr/>
        </p:nvGrpSpPr>
        <p:grpSpPr>
          <a:xfrm>
            <a:off x="6098378" y="5"/>
            <a:ext cx="3045625" cy="2030570"/>
            <a:chOff x="6098378" y="5"/>
            <a:chExt cx="3045625" cy="2030570"/>
          </a:xfrm>
        </p:grpSpPr>
        <p:sp>
          <p:nvSpPr>
            <p:cNvPr id="73" name="Google Shape;73;p1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 name="Google Shape;74;p1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1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 name="Google Shape;76;p1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8" name="Google Shape;78;p12"/>
          <p:cNvSpPr txBox="1">
            <a:spLocks noGrp="1"/>
          </p:cNvSpPr>
          <p:nvPr>
            <p:ph type="title" hasCustomPrompt="1"/>
          </p:nvPr>
        </p:nvSpPr>
        <p:spPr>
          <a:xfrm>
            <a:off x="311700" y="1256050"/>
            <a:ext cx="8520600" cy="20307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Clr>
                <a:schemeClr val="lt1"/>
              </a:buClr>
              <a:buSzPts val="12000"/>
              <a:buNone/>
              <a:defRPr sz="12000">
                <a:solidFill>
                  <a:schemeClr val="lt1"/>
                </a:solidFill>
              </a:defRPr>
            </a:lvl1pPr>
            <a:lvl2pPr lvl="1" algn="ctr">
              <a:lnSpc>
                <a:spcPct val="100000"/>
              </a:lnSpc>
              <a:spcBef>
                <a:spcPts val="0"/>
              </a:spcBef>
              <a:spcAft>
                <a:spcPts val="0"/>
              </a:spcAft>
              <a:buClr>
                <a:schemeClr val="lt1"/>
              </a:buClr>
              <a:buSzPts val="12000"/>
              <a:buNone/>
              <a:defRPr sz="12000">
                <a:solidFill>
                  <a:schemeClr val="lt1"/>
                </a:solidFill>
              </a:defRPr>
            </a:lvl2pPr>
            <a:lvl3pPr lvl="2" algn="ctr">
              <a:lnSpc>
                <a:spcPct val="100000"/>
              </a:lnSpc>
              <a:spcBef>
                <a:spcPts val="0"/>
              </a:spcBef>
              <a:spcAft>
                <a:spcPts val="0"/>
              </a:spcAft>
              <a:buClr>
                <a:schemeClr val="lt1"/>
              </a:buClr>
              <a:buSzPts val="12000"/>
              <a:buNone/>
              <a:defRPr sz="12000">
                <a:solidFill>
                  <a:schemeClr val="lt1"/>
                </a:solidFill>
              </a:defRPr>
            </a:lvl3pPr>
            <a:lvl4pPr lvl="3" algn="ctr">
              <a:lnSpc>
                <a:spcPct val="100000"/>
              </a:lnSpc>
              <a:spcBef>
                <a:spcPts val="0"/>
              </a:spcBef>
              <a:spcAft>
                <a:spcPts val="0"/>
              </a:spcAft>
              <a:buClr>
                <a:schemeClr val="lt1"/>
              </a:buClr>
              <a:buSzPts val="12000"/>
              <a:buNone/>
              <a:defRPr sz="12000">
                <a:solidFill>
                  <a:schemeClr val="lt1"/>
                </a:solidFill>
              </a:defRPr>
            </a:lvl4pPr>
            <a:lvl5pPr lvl="4" algn="ctr">
              <a:lnSpc>
                <a:spcPct val="100000"/>
              </a:lnSpc>
              <a:spcBef>
                <a:spcPts val="0"/>
              </a:spcBef>
              <a:spcAft>
                <a:spcPts val="0"/>
              </a:spcAft>
              <a:buClr>
                <a:schemeClr val="lt1"/>
              </a:buClr>
              <a:buSzPts val="12000"/>
              <a:buNone/>
              <a:defRPr sz="12000">
                <a:solidFill>
                  <a:schemeClr val="lt1"/>
                </a:solidFill>
              </a:defRPr>
            </a:lvl5pPr>
            <a:lvl6pPr lvl="5" algn="ctr">
              <a:lnSpc>
                <a:spcPct val="100000"/>
              </a:lnSpc>
              <a:spcBef>
                <a:spcPts val="0"/>
              </a:spcBef>
              <a:spcAft>
                <a:spcPts val="0"/>
              </a:spcAft>
              <a:buClr>
                <a:schemeClr val="lt1"/>
              </a:buClr>
              <a:buSzPts val="12000"/>
              <a:buNone/>
              <a:defRPr sz="12000">
                <a:solidFill>
                  <a:schemeClr val="lt1"/>
                </a:solidFill>
              </a:defRPr>
            </a:lvl6pPr>
            <a:lvl7pPr lvl="6" algn="ctr">
              <a:lnSpc>
                <a:spcPct val="100000"/>
              </a:lnSpc>
              <a:spcBef>
                <a:spcPts val="0"/>
              </a:spcBef>
              <a:spcAft>
                <a:spcPts val="0"/>
              </a:spcAft>
              <a:buClr>
                <a:schemeClr val="lt1"/>
              </a:buClr>
              <a:buSzPts val="12000"/>
              <a:buNone/>
              <a:defRPr sz="12000">
                <a:solidFill>
                  <a:schemeClr val="lt1"/>
                </a:solidFill>
              </a:defRPr>
            </a:lvl7pPr>
            <a:lvl8pPr lvl="7" algn="ctr">
              <a:lnSpc>
                <a:spcPct val="100000"/>
              </a:lnSpc>
              <a:spcBef>
                <a:spcPts val="0"/>
              </a:spcBef>
              <a:spcAft>
                <a:spcPts val="0"/>
              </a:spcAft>
              <a:buClr>
                <a:schemeClr val="lt1"/>
              </a:buClr>
              <a:buSzPts val="12000"/>
              <a:buNone/>
              <a:defRPr sz="12000">
                <a:solidFill>
                  <a:schemeClr val="lt1"/>
                </a:solidFill>
              </a:defRPr>
            </a:lvl8pPr>
            <a:lvl9pPr lvl="8" algn="ctr">
              <a:lnSpc>
                <a:spcPct val="100000"/>
              </a:lnSpc>
              <a:spcBef>
                <a:spcPts val="0"/>
              </a:spcBef>
              <a:spcAft>
                <a:spcPts val="0"/>
              </a:spcAft>
              <a:buClr>
                <a:schemeClr val="lt1"/>
              </a:buClr>
              <a:buSzPts val="12000"/>
              <a:buNone/>
              <a:defRPr sz="12000">
                <a:solidFill>
                  <a:schemeClr val="lt1"/>
                </a:solidFill>
              </a:defRPr>
            </a:lvl9pPr>
          </a:lstStyle>
          <a:p>
            <a:r>
              <a:t>xx%</a:t>
            </a:r>
          </a:p>
        </p:txBody>
      </p:sp>
      <p:sp>
        <p:nvSpPr>
          <p:cNvPr id="79" name="Google Shape;79;p12"/>
          <p:cNvSpPr txBox="1">
            <a:spLocks noGrp="1"/>
          </p:cNvSpPr>
          <p:nvPr>
            <p:ph type="body" idx="1"/>
          </p:nvPr>
        </p:nvSpPr>
        <p:spPr>
          <a:xfrm>
            <a:off x="311700" y="3369225"/>
            <a:ext cx="8520600" cy="12819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Clr>
                <a:schemeClr val="lt1"/>
              </a:buClr>
              <a:buSzPts val="1800"/>
              <a:buChar char="●"/>
              <a:defRPr>
                <a:solidFill>
                  <a:schemeClr val="lt1"/>
                </a:solidFill>
              </a:defRPr>
            </a:lvl1pPr>
            <a:lvl2pPr marL="914400" lvl="1" indent="-317500" algn="ctr">
              <a:lnSpc>
                <a:spcPct val="115000"/>
              </a:lnSpc>
              <a:spcBef>
                <a:spcPts val="0"/>
              </a:spcBef>
              <a:spcAft>
                <a:spcPts val="0"/>
              </a:spcAft>
              <a:buClr>
                <a:schemeClr val="lt1"/>
              </a:buClr>
              <a:buSzPts val="1400"/>
              <a:buChar char="○"/>
              <a:defRPr>
                <a:solidFill>
                  <a:schemeClr val="lt1"/>
                </a:solidFill>
              </a:defRPr>
            </a:lvl2pPr>
            <a:lvl3pPr marL="1371600" lvl="2" indent="-317500" algn="ctr">
              <a:lnSpc>
                <a:spcPct val="115000"/>
              </a:lnSpc>
              <a:spcBef>
                <a:spcPts val="0"/>
              </a:spcBef>
              <a:spcAft>
                <a:spcPts val="0"/>
              </a:spcAft>
              <a:buClr>
                <a:schemeClr val="lt1"/>
              </a:buClr>
              <a:buSzPts val="1400"/>
              <a:buChar char="■"/>
              <a:defRPr>
                <a:solidFill>
                  <a:schemeClr val="lt1"/>
                </a:solidFill>
              </a:defRPr>
            </a:lvl3pPr>
            <a:lvl4pPr marL="1828800" lvl="3" indent="-317500" algn="ctr">
              <a:lnSpc>
                <a:spcPct val="115000"/>
              </a:lnSpc>
              <a:spcBef>
                <a:spcPts val="0"/>
              </a:spcBef>
              <a:spcAft>
                <a:spcPts val="0"/>
              </a:spcAft>
              <a:buClr>
                <a:schemeClr val="lt1"/>
              </a:buClr>
              <a:buSzPts val="1400"/>
              <a:buChar char="●"/>
              <a:defRPr>
                <a:solidFill>
                  <a:schemeClr val="lt1"/>
                </a:solidFill>
              </a:defRPr>
            </a:lvl4pPr>
            <a:lvl5pPr marL="2286000" lvl="4" indent="-317500" algn="ctr">
              <a:lnSpc>
                <a:spcPct val="115000"/>
              </a:lnSpc>
              <a:spcBef>
                <a:spcPts val="0"/>
              </a:spcBef>
              <a:spcAft>
                <a:spcPts val="0"/>
              </a:spcAft>
              <a:buClr>
                <a:schemeClr val="lt1"/>
              </a:buClr>
              <a:buSzPts val="1400"/>
              <a:buChar char="○"/>
              <a:defRPr>
                <a:solidFill>
                  <a:schemeClr val="lt1"/>
                </a:solidFill>
              </a:defRPr>
            </a:lvl5pPr>
            <a:lvl6pPr marL="2743200" lvl="5" indent="-317500" algn="ctr">
              <a:lnSpc>
                <a:spcPct val="115000"/>
              </a:lnSpc>
              <a:spcBef>
                <a:spcPts val="0"/>
              </a:spcBef>
              <a:spcAft>
                <a:spcPts val="0"/>
              </a:spcAft>
              <a:buClr>
                <a:schemeClr val="lt1"/>
              </a:buClr>
              <a:buSzPts val="1400"/>
              <a:buChar char="■"/>
              <a:defRPr>
                <a:solidFill>
                  <a:schemeClr val="lt1"/>
                </a:solidFill>
              </a:defRPr>
            </a:lvl6pPr>
            <a:lvl7pPr marL="3200400" lvl="6" indent="-317500" algn="ctr">
              <a:lnSpc>
                <a:spcPct val="115000"/>
              </a:lnSpc>
              <a:spcBef>
                <a:spcPts val="0"/>
              </a:spcBef>
              <a:spcAft>
                <a:spcPts val="0"/>
              </a:spcAft>
              <a:buClr>
                <a:schemeClr val="lt1"/>
              </a:buClr>
              <a:buSzPts val="1400"/>
              <a:buChar char="●"/>
              <a:defRPr>
                <a:solidFill>
                  <a:schemeClr val="lt1"/>
                </a:solidFill>
              </a:defRPr>
            </a:lvl7pPr>
            <a:lvl8pPr marL="3657600" lvl="7" indent="-317500" algn="ctr">
              <a:lnSpc>
                <a:spcPct val="115000"/>
              </a:lnSpc>
              <a:spcBef>
                <a:spcPts val="0"/>
              </a:spcBef>
              <a:spcAft>
                <a:spcPts val="0"/>
              </a:spcAft>
              <a:buClr>
                <a:schemeClr val="lt1"/>
              </a:buClr>
              <a:buSzPts val="1400"/>
              <a:buChar char="○"/>
              <a:defRPr>
                <a:solidFill>
                  <a:schemeClr val="lt1"/>
                </a:solidFill>
              </a:defRPr>
            </a:lvl8pPr>
            <a:lvl9pPr marL="4114800" lvl="8" indent="-317500" algn="ctr">
              <a:lnSpc>
                <a:spcPct val="115000"/>
              </a:lnSpc>
              <a:spcBef>
                <a:spcPts val="0"/>
              </a:spcBef>
              <a:spcAft>
                <a:spcPts val="0"/>
              </a:spcAft>
              <a:buClr>
                <a:schemeClr val="lt1"/>
              </a:buClr>
              <a:buSzPts val="1400"/>
              <a:buChar char="■"/>
              <a:defRPr>
                <a:solidFill>
                  <a:schemeClr val="lt1"/>
                </a:solidFill>
              </a:defRPr>
            </a:lvl9pPr>
          </a:lstStyle>
          <a:p>
            <a:endParaRPr/>
          </a:p>
        </p:txBody>
      </p:sp>
      <p:sp>
        <p:nvSpPr>
          <p:cNvPr id="80" name="Google Shape;80;p12"/>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grpSp>
        <p:nvGrpSpPr>
          <p:cNvPr id="20" name="Google Shape;20;p3"/>
          <p:cNvGrpSpPr/>
          <p:nvPr/>
        </p:nvGrpSpPr>
        <p:grpSpPr>
          <a:xfrm>
            <a:off x="0" y="3903669"/>
            <a:ext cx="9144000" cy="1239925"/>
            <a:chOff x="0" y="3903669"/>
            <a:chExt cx="9144000" cy="1239925"/>
          </a:xfrm>
        </p:grpSpPr>
        <p:sp>
          <p:nvSpPr>
            <p:cNvPr id="21" name="Google Shape;21;p3"/>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3"/>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Google Shape;24;p3"/>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3"/>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6" name="Google Shape;26;p3"/>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27" name="Google Shape;27;p3"/>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8" name="Google Shape;28;p3"/>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9"/>
        <p:cNvGrpSpPr/>
        <p:nvPr/>
      </p:nvGrpSpPr>
      <p:grpSpPr>
        <a:xfrm>
          <a:off x="0" y="0"/>
          <a:ext cx="0" cy="0"/>
          <a:chOff x="0" y="0"/>
          <a:chExt cx="0" cy="0"/>
        </a:xfrm>
      </p:grpSpPr>
      <p:sp>
        <p:nvSpPr>
          <p:cNvPr id="30" name="Google Shape;30;p4"/>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31" name="Google Shape;31;p4"/>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2"/>
        <p:cNvGrpSpPr/>
        <p:nvPr/>
      </p:nvGrpSpPr>
      <p:grpSpPr>
        <a:xfrm>
          <a:off x="0" y="0"/>
          <a:ext cx="0" cy="0"/>
          <a:chOff x="0" y="0"/>
          <a:chExt cx="0" cy="0"/>
        </a:xfrm>
      </p:grpSpPr>
      <p:sp>
        <p:nvSpPr>
          <p:cNvPr id="33" name="Google Shape;33;p5"/>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4"/>
        <p:cNvGrpSpPr/>
        <p:nvPr/>
      </p:nvGrpSpPr>
      <p:grpSpPr>
        <a:xfrm>
          <a:off x="0" y="0"/>
          <a:ext cx="0" cy="0"/>
          <a:chOff x="0" y="0"/>
          <a:chExt cx="0" cy="0"/>
        </a:xfrm>
      </p:grpSpPr>
      <p:grpSp>
        <p:nvGrpSpPr>
          <p:cNvPr id="35" name="Google Shape;35;p6"/>
          <p:cNvGrpSpPr/>
          <p:nvPr/>
        </p:nvGrpSpPr>
        <p:grpSpPr>
          <a:xfrm>
            <a:off x="6098378" y="5"/>
            <a:ext cx="3045625" cy="2030570"/>
            <a:chOff x="6098378" y="5"/>
            <a:chExt cx="3045625" cy="2030570"/>
          </a:xfrm>
        </p:grpSpPr>
        <p:sp>
          <p:nvSpPr>
            <p:cNvPr id="36" name="Google Shape;36;p6"/>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6"/>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6"/>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Google Shape;40;p6"/>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1" name="Google Shape;41;p6"/>
          <p:cNvSpPr txBox="1">
            <a:spLocks noGrp="1"/>
          </p:cNvSpPr>
          <p:nvPr>
            <p:ph type="title"/>
          </p:nvPr>
        </p:nvSpPr>
        <p:spPr>
          <a:xfrm>
            <a:off x="598100" y="2152347"/>
            <a:ext cx="8222100" cy="838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200"/>
              <a:buNone/>
              <a:defRPr sz="4200">
                <a:solidFill>
                  <a:schemeClr val="lt1"/>
                </a:solidFill>
              </a:defRPr>
            </a:lvl1pPr>
            <a:lvl2pPr lvl="1" algn="l">
              <a:lnSpc>
                <a:spcPct val="100000"/>
              </a:lnSpc>
              <a:spcBef>
                <a:spcPts val="0"/>
              </a:spcBef>
              <a:spcAft>
                <a:spcPts val="0"/>
              </a:spcAft>
              <a:buClr>
                <a:schemeClr val="lt1"/>
              </a:buClr>
              <a:buSzPts val="4200"/>
              <a:buNone/>
              <a:defRPr sz="4200">
                <a:solidFill>
                  <a:schemeClr val="lt1"/>
                </a:solidFill>
              </a:defRPr>
            </a:lvl2pPr>
            <a:lvl3pPr lvl="2" algn="l">
              <a:lnSpc>
                <a:spcPct val="100000"/>
              </a:lnSpc>
              <a:spcBef>
                <a:spcPts val="0"/>
              </a:spcBef>
              <a:spcAft>
                <a:spcPts val="0"/>
              </a:spcAft>
              <a:buClr>
                <a:schemeClr val="lt1"/>
              </a:buClr>
              <a:buSzPts val="4200"/>
              <a:buNone/>
              <a:defRPr sz="4200">
                <a:solidFill>
                  <a:schemeClr val="lt1"/>
                </a:solidFill>
              </a:defRPr>
            </a:lvl3pPr>
            <a:lvl4pPr lvl="3" algn="l">
              <a:lnSpc>
                <a:spcPct val="100000"/>
              </a:lnSpc>
              <a:spcBef>
                <a:spcPts val="0"/>
              </a:spcBef>
              <a:spcAft>
                <a:spcPts val="0"/>
              </a:spcAft>
              <a:buClr>
                <a:schemeClr val="lt1"/>
              </a:buClr>
              <a:buSzPts val="4200"/>
              <a:buNone/>
              <a:defRPr sz="4200">
                <a:solidFill>
                  <a:schemeClr val="lt1"/>
                </a:solidFill>
              </a:defRPr>
            </a:lvl4pPr>
            <a:lvl5pPr lvl="4" algn="l">
              <a:lnSpc>
                <a:spcPct val="100000"/>
              </a:lnSpc>
              <a:spcBef>
                <a:spcPts val="0"/>
              </a:spcBef>
              <a:spcAft>
                <a:spcPts val="0"/>
              </a:spcAft>
              <a:buClr>
                <a:schemeClr val="lt1"/>
              </a:buClr>
              <a:buSzPts val="4200"/>
              <a:buNone/>
              <a:defRPr sz="4200">
                <a:solidFill>
                  <a:schemeClr val="lt1"/>
                </a:solidFill>
              </a:defRPr>
            </a:lvl5pPr>
            <a:lvl6pPr lvl="5" algn="l">
              <a:lnSpc>
                <a:spcPct val="100000"/>
              </a:lnSpc>
              <a:spcBef>
                <a:spcPts val="0"/>
              </a:spcBef>
              <a:spcAft>
                <a:spcPts val="0"/>
              </a:spcAft>
              <a:buClr>
                <a:schemeClr val="lt1"/>
              </a:buClr>
              <a:buSzPts val="4200"/>
              <a:buNone/>
              <a:defRPr sz="4200">
                <a:solidFill>
                  <a:schemeClr val="lt1"/>
                </a:solidFill>
              </a:defRPr>
            </a:lvl6pPr>
            <a:lvl7pPr lvl="6" algn="l">
              <a:lnSpc>
                <a:spcPct val="100000"/>
              </a:lnSpc>
              <a:spcBef>
                <a:spcPts val="0"/>
              </a:spcBef>
              <a:spcAft>
                <a:spcPts val="0"/>
              </a:spcAft>
              <a:buClr>
                <a:schemeClr val="lt1"/>
              </a:buClr>
              <a:buSzPts val="4200"/>
              <a:buNone/>
              <a:defRPr sz="4200">
                <a:solidFill>
                  <a:schemeClr val="lt1"/>
                </a:solidFill>
              </a:defRPr>
            </a:lvl7pPr>
            <a:lvl8pPr lvl="7" algn="l">
              <a:lnSpc>
                <a:spcPct val="100000"/>
              </a:lnSpc>
              <a:spcBef>
                <a:spcPts val="0"/>
              </a:spcBef>
              <a:spcAft>
                <a:spcPts val="0"/>
              </a:spcAft>
              <a:buClr>
                <a:schemeClr val="lt1"/>
              </a:buClr>
              <a:buSzPts val="4200"/>
              <a:buNone/>
              <a:defRPr sz="4200">
                <a:solidFill>
                  <a:schemeClr val="lt1"/>
                </a:solidFill>
              </a:defRPr>
            </a:lvl8pPr>
            <a:lvl9pPr lvl="8" algn="l">
              <a:lnSpc>
                <a:spcPct val="100000"/>
              </a:lnSpc>
              <a:spcBef>
                <a:spcPts val="0"/>
              </a:spcBef>
              <a:spcAft>
                <a:spcPts val="0"/>
              </a:spcAft>
              <a:buClr>
                <a:schemeClr val="lt1"/>
              </a:buClr>
              <a:buSzPts val="4200"/>
              <a:buNone/>
              <a:defRPr sz="4200">
                <a:solidFill>
                  <a:schemeClr val="lt1"/>
                </a:solidFill>
              </a:defRPr>
            </a:lvl9pPr>
          </a:lstStyle>
          <a:p>
            <a:endParaRPr/>
          </a:p>
        </p:txBody>
      </p:sp>
      <p:sp>
        <p:nvSpPr>
          <p:cNvPr id="42" name="Google Shape;42;p6"/>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3"/>
        <p:cNvGrpSpPr/>
        <p:nvPr/>
      </p:nvGrpSpPr>
      <p:grpSpPr>
        <a:xfrm>
          <a:off x="0" y="0"/>
          <a:ext cx="0" cy="0"/>
          <a:chOff x="0" y="0"/>
          <a:chExt cx="0" cy="0"/>
        </a:xfrm>
      </p:grpSpPr>
      <p:sp>
        <p:nvSpPr>
          <p:cNvPr id="44" name="Google Shape;44;p7"/>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000"/>
              <a:buNone/>
              <a:defRPr/>
            </a:lvl1pPr>
            <a:lvl2pPr lvl="1" algn="l">
              <a:lnSpc>
                <a:spcPct val="100000"/>
              </a:lnSpc>
              <a:spcBef>
                <a:spcPts val="0"/>
              </a:spcBef>
              <a:spcAft>
                <a:spcPts val="0"/>
              </a:spcAft>
              <a:buSzPts val="3000"/>
              <a:buNone/>
              <a:defRPr/>
            </a:lvl2pPr>
            <a:lvl3pPr lvl="2" algn="l">
              <a:lnSpc>
                <a:spcPct val="100000"/>
              </a:lnSpc>
              <a:spcBef>
                <a:spcPts val="0"/>
              </a:spcBef>
              <a:spcAft>
                <a:spcPts val="0"/>
              </a:spcAft>
              <a:buSzPts val="3000"/>
              <a:buNone/>
              <a:defRPr/>
            </a:lvl3pPr>
            <a:lvl4pPr lvl="3" algn="l">
              <a:lnSpc>
                <a:spcPct val="100000"/>
              </a:lnSpc>
              <a:spcBef>
                <a:spcPts val="0"/>
              </a:spcBef>
              <a:spcAft>
                <a:spcPts val="0"/>
              </a:spcAft>
              <a:buSzPts val="3000"/>
              <a:buNone/>
              <a:defRPr/>
            </a:lvl4pPr>
            <a:lvl5pPr lvl="4" algn="l">
              <a:lnSpc>
                <a:spcPct val="100000"/>
              </a:lnSpc>
              <a:spcBef>
                <a:spcPts val="0"/>
              </a:spcBef>
              <a:spcAft>
                <a:spcPts val="0"/>
              </a:spcAft>
              <a:buSzPts val="3000"/>
              <a:buNone/>
              <a:defRPr/>
            </a:lvl5pPr>
            <a:lvl6pPr lvl="5" algn="l">
              <a:lnSpc>
                <a:spcPct val="100000"/>
              </a:lnSpc>
              <a:spcBef>
                <a:spcPts val="0"/>
              </a:spcBef>
              <a:spcAft>
                <a:spcPts val="0"/>
              </a:spcAft>
              <a:buSzPts val="3000"/>
              <a:buNone/>
              <a:defRPr/>
            </a:lvl6pPr>
            <a:lvl7pPr lvl="6" algn="l">
              <a:lnSpc>
                <a:spcPct val="100000"/>
              </a:lnSpc>
              <a:spcBef>
                <a:spcPts val="0"/>
              </a:spcBef>
              <a:spcAft>
                <a:spcPts val="0"/>
              </a:spcAft>
              <a:buSzPts val="3000"/>
              <a:buNone/>
              <a:defRPr/>
            </a:lvl7pPr>
            <a:lvl8pPr lvl="7" algn="l">
              <a:lnSpc>
                <a:spcPct val="100000"/>
              </a:lnSpc>
              <a:spcBef>
                <a:spcPts val="0"/>
              </a:spcBef>
              <a:spcAft>
                <a:spcPts val="0"/>
              </a:spcAft>
              <a:buSzPts val="3000"/>
              <a:buNone/>
              <a:defRPr/>
            </a:lvl8pPr>
            <a:lvl9pPr lvl="8" algn="l">
              <a:lnSpc>
                <a:spcPct val="100000"/>
              </a:lnSpc>
              <a:spcBef>
                <a:spcPts val="0"/>
              </a:spcBef>
              <a:spcAft>
                <a:spcPts val="0"/>
              </a:spcAft>
              <a:buSzPts val="3000"/>
              <a:buNone/>
              <a:defRPr/>
            </a:lvl9pPr>
          </a:lstStyle>
          <a:p>
            <a:endParaRPr/>
          </a:p>
        </p:txBody>
      </p:sp>
      <p:sp>
        <p:nvSpPr>
          <p:cNvPr id="45" name="Google Shape;45;p7"/>
          <p:cNvSpPr txBox="1">
            <a:spLocks noGrp="1"/>
          </p:cNvSpPr>
          <p:nvPr>
            <p:ph type="body" idx="1"/>
          </p:nvPr>
        </p:nvSpPr>
        <p:spPr>
          <a:xfrm>
            <a:off x="3117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6" name="Google Shape;46;p7"/>
          <p:cNvSpPr txBox="1">
            <a:spLocks noGrp="1"/>
          </p:cNvSpPr>
          <p:nvPr>
            <p:ph type="body" idx="2"/>
          </p:nvPr>
        </p:nvSpPr>
        <p:spPr>
          <a:xfrm>
            <a:off x="4832400" y="1229975"/>
            <a:ext cx="3999900" cy="33390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7" name="Google Shape;47;p7"/>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8"/>
        <p:cNvGrpSpPr/>
        <p:nvPr/>
      </p:nvGrpSpPr>
      <p:grpSpPr>
        <a:xfrm>
          <a:off x="0" y="0"/>
          <a:ext cx="0" cy="0"/>
          <a:chOff x="0" y="0"/>
          <a:chExt cx="0" cy="0"/>
        </a:xfrm>
      </p:grpSpPr>
      <p:sp>
        <p:nvSpPr>
          <p:cNvPr id="49" name="Google Shape;49;p8"/>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50" name="Google Shape;50;p8"/>
          <p:cNvSpPr txBox="1">
            <a:spLocks noGrp="1"/>
          </p:cNvSpPr>
          <p:nvPr>
            <p:ph type="body" idx="1"/>
          </p:nvPr>
        </p:nvSpPr>
        <p:spPr>
          <a:xfrm>
            <a:off x="311700" y="1465804"/>
            <a:ext cx="2808000" cy="31032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51" name="Google Shape;51;p8"/>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2"/>
        <p:cNvGrpSpPr/>
        <p:nvPr/>
      </p:nvGrpSpPr>
      <p:grpSpPr>
        <a:xfrm>
          <a:off x="0" y="0"/>
          <a:ext cx="0" cy="0"/>
          <a:chOff x="0" y="0"/>
          <a:chExt cx="0" cy="0"/>
        </a:xfrm>
      </p:grpSpPr>
      <p:grpSp>
        <p:nvGrpSpPr>
          <p:cNvPr id="53" name="Google Shape;53;p9"/>
          <p:cNvGrpSpPr/>
          <p:nvPr/>
        </p:nvGrpSpPr>
        <p:grpSpPr>
          <a:xfrm>
            <a:off x="6098378" y="5"/>
            <a:ext cx="3045625" cy="2030570"/>
            <a:chOff x="6098378" y="5"/>
            <a:chExt cx="3045625" cy="2030570"/>
          </a:xfrm>
        </p:grpSpPr>
        <p:sp>
          <p:nvSpPr>
            <p:cNvPr id="54" name="Google Shape;54;p9"/>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9"/>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6" name="Google Shape;56;p9"/>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9"/>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Google Shape;58;p9"/>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9" name="Google Shape;59;p9"/>
          <p:cNvSpPr txBox="1">
            <a:spLocks noGrp="1"/>
          </p:cNvSpPr>
          <p:nvPr>
            <p:ph type="title"/>
          </p:nvPr>
        </p:nvSpPr>
        <p:spPr>
          <a:xfrm>
            <a:off x="490250" y="526350"/>
            <a:ext cx="56187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lt1"/>
              </a:buClr>
              <a:buSzPts val="4800"/>
              <a:buNone/>
              <a:defRPr sz="4800">
                <a:solidFill>
                  <a:schemeClr val="lt1"/>
                </a:solidFill>
              </a:defRPr>
            </a:lvl1pPr>
            <a:lvl2pPr lvl="1" algn="l">
              <a:lnSpc>
                <a:spcPct val="100000"/>
              </a:lnSpc>
              <a:spcBef>
                <a:spcPts val="0"/>
              </a:spcBef>
              <a:spcAft>
                <a:spcPts val="0"/>
              </a:spcAft>
              <a:buClr>
                <a:schemeClr val="lt1"/>
              </a:buClr>
              <a:buSzPts val="4800"/>
              <a:buNone/>
              <a:defRPr sz="4800">
                <a:solidFill>
                  <a:schemeClr val="lt1"/>
                </a:solidFill>
              </a:defRPr>
            </a:lvl2pPr>
            <a:lvl3pPr lvl="2" algn="l">
              <a:lnSpc>
                <a:spcPct val="100000"/>
              </a:lnSpc>
              <a:spcBef>
                <a:spcPts val="0"/>
              </a:spcBef>
              <a:spcAft>
                <a:spcPts val="0"/>
              </a:spcAft>
              <a:buClr>
                <a:schemeClr val="lt1"/>
              </a:buClr>
              <a:buSzPts val="4800"/>
              <a:buNone/>
              <a:defRPr sz="4800">
                <a:solidFill>
                  <a:schemeClr val="lt1"/>
                </a:solidFill>
              </a:defRPr>
            </a:lvl3pPr>
            <a:lvl4pPr lvl="3" algn="l">
              <a:lnSpc>
                <a:spcPct val="100000"/>
              </a:lnSpc>
              <a:spcBef>
                <a:spcPts val="0"/>
              </a:spcBef>
              <a:spcAft>
                <a:spcPts val="0"/>
              </a:spcAft>
              <a:buClr>
                <a:schemeClr val="lt1"/>
              </a:buClr>
              <a:buSzPts val="4800"/>
              <a:buNone/>
              <a:defRPr sz="4800">
                <a:solidFill>
                  <a:schemeClr val="lt1"/>
                </a:solidFill>
              </a:defRPr>
            </a:lvl4pPr>
            <a:lvl5pPr lvl="4" algn="l">
              <a:lnSpc>
                <a:spcPct val="100000"/>
              </a:lnSpc>
              <a:spcBef>
                <a:spcPts val="0"/>
              </a:spcBef>
              <a:spcAft>
                <a:spcPts val="0"/>
              </a:spcAft>
              <a:buClr>
                <a:schemeClr val="lt1"/>
              </a:buClr>
              <a:buSzPts val="4800"/>
              <a:buNone/>
              <a:defRPr sz="4800">
                <a:solidFill>
                  <a:schemeClr val="lt1"/>
                </a:solidFill>
              </a:defRPr>
            </a:lvl5pPr>
            <a:lvl6pPr lvl="5" algn="l">
              <a:lnSpc>
                <a:spcPct val="100000"/>
              </a:lnSpc>
              <a:spcBef>
                <a:spcPts val="0"/>
              </a:spcBef>
              <a:spcAft>
                <a:spcPts val="0"/>
              </a:spcAft>
              <a:buClr>
                <a:schemeClr val="lt1"/>
              </a:buClr>
              <a:buSzPts val="4800"/>
              <a:buNone/>
              <a:defRPr sz="4800">
                <a:solidFill>
                  <a:schemeClr val="lt1"/>
                </a:solidFill>
              </a:defRPr>
            </a:lvl6pPr>
            <a:lvl7pPr lvl="6" algn="l">
              <a:lnSpc>
                <a:spcPct val="100000"/>
              </a:lnSpc>
              <a:spcBef>
                <a:spcPts val="0"/>
              </a:spcBef>
              <a:spcAft>
                <a:spcPts val="0"/>
              </a:spcAft>
              <a:buClr>
                <a:schemeClr val="lt1"/>
              </a:buClr>
              <a:buSzPts val="4800"/>
              <a:buNone/>
              <a:defRPr sz="4800">
                <a:solidFill>
                  <a:schemeClr val="lt1"/>
                </a:solidFill>
              </a:defRPr>
            </a:lvl7pPr>
            <a:lvl8pPr lvl="7" algn="l">
              <a:lnSpc>
                <a:spcPct val="100000"/>
              </a:lnSpc>
              <a:spcBef>
                <a:spcPts val="0"/>
              </a:spcBef>
              <a:spcAft>
                <a:spcPts val="0"/>
              </a:spcAft>
              <a:buClr>
                <a:schemeClr val="lt1"/>
              </a:buClr>
              <a:buSzPts val="4800"/>
              <a:buNone/>
              <a:defRPr sz="4800">
                <a:solidFill>
                  <a:schemeClr val="lt1"/>
                </a:solidFill>
              </a:defRPr>
            </a:lvl8pPr>
            <a:lvl9pPr lvl="8" algn="l">
              <a:lnSpc>
                <a:spcPct val="100000"/>
              </a:lnSpc>
              <a:spcBef>
                <a:spcPts val="0"/>
              </a:spcBef>
              <a:spcAft>
                <a:spcPts val="0"/>
              </a:spcAft>
              <a:buClr>
                <a:schemeClr val="lt1"/>
              </a:buClr>
              <a:buSzPts val="4800"/>
              <a:buNone/>
              <a:defRPr sz="4800">
                <a:solidFill>
                  <a:schemeClr val="lt1"/>
                </a:solidFill>
              </a:defRPr>
            </a:lvl9pPr>
          </a:lstStyle>
          <a:p>
            <a:endParaRPr/>
          </a:p>
        </p:txBody>
      </p:sp>
      <p:sp>
        <p:nvSpPr>
          <p:cNvPr id="60" name="Google Shape;60;p9"/>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10"/>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63" name="Google Shape;63;p10"/>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4" name="Google Shape;64;p10"/>
          <p:cNvSpPr txBox="1">
            <a:spLocks noGrp="1"/>
          </p:cNvSpPr>
          <p:nvPr>
            <p:ph type="title"/>
          </p:nvPr>
        </p:nvSpPr>
        <p:spPr>
          <a:xfrm>
            <a:off x="265500" y="1151100"/>
            <a:ext cx="4045200" cy="1564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65" name="Google Shape;65;p10"/>
          <p:cNvSpPr txBox="1">
            <a:spLocks noGrp="1"/>
          </p:cNvSpPr>
          <p:nvPr>
            <p:ph type="subTitle" idx="1"/>
          </p:nvPr>
        </p:nvSpPr>
        <p:spPr>
          <a:xfrm>
            <a:off x="265500" y="2769001"/>
            <a:ext cx="4045200" cy="12693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6" name="Google Shape;66;p10"/>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67" name="Google Shape;67;p10"/>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1pPr>
            <a:lvl2pPr marR="0" lvl="1"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2pPr>
            <a:lvl3pPr marR="0" lvl="2"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3pPr>
            <a:lvl4pPr marR="0" lvl="3"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4pPr>
            <a:lvl5pPr marR="0" lvl="4"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5pPr>
            <a:lvl6pPr marR="0" lvl="5"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6pPr>
            <a:lvl7pPr marR="0" lvl="6"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7pPr>
            <a:lvl8pPr marR="0" lvl="7"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8pPr>
            <a:lvl9pPr marR="0" lvl="8" algn="l" rtl="0">
              <a:lnSpc>
                <a:spcPct val="100000"/>
              </a:lnSpc>
              <a:spcBef>
                <a:spcPts val="0"/>
              </a:spcBef>
              <a:spcAft>
                <a:spcPts val="0"/>
              </a:spcAft>
              <a:buClr>
                <a:schemeClr val="dk1"/>
              </a:buClr>
              <a:buSzPts val="3000"/>
              <a:buFont typeface="Roboto"/>
              <a:buNone/>
              <a:defRPr sz="3000" b="0" i="0" u="none" strike="noStrike" cap="none">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hyperlink" Target="https://peps.python.org/pep-0008/"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4"/>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22"/>
          <p:cNvSpPr txBox="1">
            <a:spLocks noGrp="1"/>
          </p:cNvSpPr>
          <p:nvPr>
            <p:ph type="title"/>
          </p:nvPr>
        </p:nvSpPr>
        <p:spPr>
          <a:xfrm>
            <a:off x="0" y="0"/>
            <a:ext cx="9144000" cy="5105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u="sng">
                <a:solidFill>
                  <a:srgbClr val="0000FF"/>
                </a:solidFill>
                <a:latin typeface="Playfair Display"/>
                <a:ea typeface="Playfair Display"/>
                <a:cs typeface="Playfair Display"/>
                <a:sym typeface="Playfair Display"/>
              </a:rPr>
              <a:t>Return Values</a:t>
            </a:r>
            <a:endParaRPr sz="2700" b="1" u="sng">
              <a:solidFill>
                <a:srgbClr val="0000FF"/>
              </a:solidFill>
              <a:latin typeface="Playfair Display"/>
              <a:ea typeface="Playfair Display"/>
              <a:cs typeface="Playfair Display"/>
              <a:sym typeface="Playfair Display"/>
            </a:endParaRPr>
          </a:p>
          <a:p>
            <a:pPr marL="0" lvl="0" indent="0" algn="l" rtl="0">
              <a:lnSpc>
                <a:spcPct val="115000"/>
              </a:lnSpc>
              <a:spcBef>
                <a:spcPts val="1200"/>
              </a:spcBef>
              <a:spcAft>
                <a:spcPts val="0"/>
              </a:spcAft>
              <a:buNone/>
            </a:pPr>
            <a:r>
              <a:rPr lang="en" sz="1700" b="1">
                <a:solidFill>
                  <a:srgbClr val="000000"/>
                </a:solidFill>
                <a:latin typeface="Nunito"/>
                <a:ea typeface="Nunito"/>
                <a:cs typeface="Nunito"/>
                <a:sym typeface="Nunito"/>
              </a:rPr>
              <a:t>The </a:t>
            </a:r>
            <a:r>
              <a:rPr lang="en" sz="1700" b="1">
                <a:solidFill>
                  <a:srgbClr val="0000FF"/>
                </a:solidFill>
                <a:latin typeface="Nunito"/>
                <a:ea typeface="Nunito"/>
                <a:cs typeface="Nunito"/>
                <a:sym typeface="Nunito"/>
              </a:rPr>
              <a:t>return statement</a:t>
            </a:r>
            <a:r>
              <a:rPr lang="en" sz="1700" b="1">
                <a:solidFill>
                  <a:srgbClr val="000000"/>
                </a:solidFill>
                <a:latin typeface="Nunito"/>
                <a:ea typeface="Nunito"/>
                <a:cs typeface="Nunito"/>
                <a:sym typeface="Nunito"/>
              </a:rPr>
              <a:t> in Python sends a value from a function back to where it was called, allowing the result to be used elsewhere in the program. It is important for </a:t>
            </a:r>
            <a:r>
              <a:rPr lang="en" sz="1700" b="1">
                <a:solidFill>
                  <a:srgbClr val="0000FF"/>
                </a:solidFill>
                <a:latin typeface="Nunito"/>
                <a:ea typeface="Nunito"/>
                <a:cs typeface="Nunito"/>
                <a:sym typeface="Nunito"/>
              </a:rPr>
              <a:t>optional arguments</a:t>
            </a:r>
            <a:r>
              <a:rPr lang="en" sz="1700" b="1">
                <a:solidFill>
                  <a:srgbClr val="000000"/>
                </a:solidFill>
                <a:latin typeface="Nunito"/>
                <a:ea typeface="Nunito"/>
                <a:cs typeface="Nunito"/>
                <a:sym typeface="Nunito"/>
              </a:rPr>
              <a:t> (which are function parameters with default values) because it lets the function handle different inputs and return a result whether or not the argument is provided. For example, a function can store key-value pairs, like a person’s first and last name, in a </a:t>
            </a:r>
            <a:r>
              <a:rPr lang="en" sz="1700" b="1">
                <a:solidFill>
                  <a:srgbClr val="0000FF"/>
                </a:solidFill>
                <a:latin typeface="Nunito"/>
                <a:ea typeface="Nunito"/>
                <a:cs typeface="Nunito"/>
                <a:sym typeface="Nunito"/>
              </a:rPr>
              <a:t>dictionary</a:t>
            </a:r>
            <a:r>
              <a:rPr lang="en" sz="1700" b="1">
                <a:solidFill>
                  <a:srgbClr val="000000"/>
                </a:solidFill>
                <a:latin typeface="Nunito"/>
                <a:ea typeface="Nunito"/>
                <a:cs typeface="Nunito"/>
                <a:sym typeface="Nunito"/>
              </a:rPr>
              <a:t> and return it.</a:t>
            </a:r>
            <a:endParaRPr sz="17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700" b="1">
              <a:solidFill>
                <a:srgbClr val="000000"/>
              </a:solidFill>
              <a:latin typeface="Nunito"/>
              <a:ea typeface="Nunito"/>
              <a:cs typeface="Nunito"/>
              <a:sym typeface="Nunito"/>
            </a:endParaRPr>
          </a:p>
          <a:p>
            <a:pPr marL="0" lvl="0" indent="0" algn="l" rtl="0">
              <a:lnSpc>
                <a:spcPct val="115000"/>
              </a:lnSpc>
              <a:spcBef>
                <a:spcPts val="1200"/>
              </a:spcBef>
              <a:spcAft>
                <a:spcPts val="1200"/>
              </a:spcAft>
              <a:buNone/>
            </a:pPr>
            <a:endParaRPr sz="1700" b="1">
              <a:solidFill>
                <a:srgbClr val="000000"/>
              </a:solidFill>
              <a:latin typeface="Nunito"/>
              <a:ea typeface="Nunito"/>
              <a:cs typeface="Nunito"/>
              <a:sym typeface="Nunito"/>
            </a:endParaRPr>
          </a:p>
        </p:txBody>
      </p:sp>
      <p:pic>
        <p:nvPicPr>
          <p:cNvPr id="136" name="Google Shape;136;p22"/>
          <p:cNvPicPr preferRelativeResize="0"/>
          <p:nvPr/>
        </p:nvPicPr>
        <p:blipFill>
          <a:blip r:embed="rId3">
            <a:alphaModFix/>
          </a:blip>
          <a:stretch>
            <a:fillRect/>
          </a:stretch>
        </p:blipFill>
        <p:spPr>
          <a:xfrm>
            <a:off x="3911170" y="2221720"/>
            <a:ext cx="4512201" cy="29217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3"/>
          <p:cNvSpPr txBox="1">
            <a:spLocks noGrp="1"/>
          </p:cNvSpPr>
          <p:nvPr>
            <p:ph type="title"/>
          </p:nvPr>
        </p:nvSpPr>
        <p:spPr>
          <a:xfrm>
            <a:off x="0" y="0"/>
            <a:ext cx="9144000" cy="11274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722" b="1">
                <a:solidFill>
                  <a:srgbClr val="000000"/>
                </a:solidFill>
                <a:latin typeface="Nunito"/>
                <a:ea typeface="Nunito"/>
                <a:cs typeface="Nunito"/>
                <a:sym typeface="Nunito"/>
              </a:rPr>
              <a:t>The function </a:t>
            </a:r>
            <a:r>
              <a:rPr lang="en" sz="1722" b="1">
                <a:solidFill>
                  <a:srgbClr val="0000FF"/>
                </a:solidFill>
                <a:latin typeface="Nunito"/>
                <a:ea typeface="Nunito"/>
                <a:cs typeface="Nunito"/>
                <a:sym typeface="Nunito"/>
              </a:rPr>
              <a:t>build_person</a:t>
            </a:r>
            <a:r>
              <a:rPr lang="en" sz="1722" b="1">
                <a:solidFill>
                  <a:srgbClr val="000000"/>
                </a:solidFill>
                <a:latin typeface="Nunito"/>
                <a:ea typeface="Nunito"/>
                <a:cs typeface="Nunito"/>
                <a:sym typeface="Nunito"/>
              </a:rPr>
              <a:t> creates a dictionary with a person's first and last name. The age parameter is optional. If provided, the age is added to the dictionary. The function then returns the dictionary with the person's information.</a:t>
            </a:r>
            <a:endParaRPr/>
          </a:p>
        </p:txBody>
      </p:sp>
      <p:pic>
        <p:nvPicPr>
          <p:cNvPr id="142" name="Google Shape;142;p23"/>
          <p:cNvPicPr preferRelativeResize="0"/>
          <p:nvPr/>
        </p:nvPicPr>
        <p:blipFill>
          <a:blip r:embed="rId3">
            <a:alphaModFix/>
          </a:blip>
          <a:stretch>
            <a:fillRect/>
          </a:stretch>
        </p:blipFill>
        <p:spPr>
          <a:xfrm>
            <a:off x="152400" y="1279800"/>
            <a:ext cx="8846450" cy="36466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24"/>
          <p:cNvSpPr txBox="1">
            <a:spLocks noGrp="1"/>
          </p:cNvSpPr>
          <p:nvPr>
            <p:ph type="title"/>
          </p:nvPr>
        </p:nvSpPr>
        <p:spPr>
          <a:xfrm>
            <a:off x="0" y="0"/>
            <a:ext cx="9144000" cy="1019700"/>
          </a:xfrm>
          <a:prstGeom prst="rect">
            <a:avLst/>
          </a:prstGeom>
        </p:spPr>
        <p:txBody>
          <a:bodyPr spcFirstLastPara="1" wrap="square" lIns="91425" tIns="91425" rIns="91425" bIns="91425" anchor="t" anchorCtr="0">
            <a:noAutofit/>
          </a:bodyPr>
          <a:lstStyle/>
          <a:p>
            <a:pPr marL="0" lvl="0" indent="0" algn="l" rtl="0">
              <a:lnSpc>
                <a:spcPct val="115000"/>
              </a:lnSpc>
              <a:spcBef>
                <a:spcPts val="1200"/>
              </a:spcBef>
              <a:spcAft>
                <a:spcPts val="1200"/>
              </a:spcAft>
              <a:buSzPts val="990"/>
              <a:buNone/>
            </a:pPr>
            <a:r>
              <a:rPr lang="en" sz="1700" b="1">
                <a:solidFill>
                  <a:srgbClr val="000000"/>
                </a:solidFill>
                <a:latin typeface="Nunito"/>
                <a:ea typeface="Nunito"/>
                <a:cs typeface="Nunito"/>
                <a:sym typeface="Nunito"/>
              </a:rPr>
              <a:t>The </a:t>
            </a:r>
            <a:r>
              <a:rPr lang="en" sz="1700" b="1">
                <a:solidFill>
                  <a:srgbClr val="0000FF"/>
                </a:solidFill>
                <a:latin typeface="Nunito"/>
                <a:ea typeface="Nunito"/>
                <a:cs typeface="Nunito"/>
                <a:sym typeface="Nunito"/>
              </a:rPr>
              <a:t>greet_person function</a:t>
            </a:r>
            <a:r>
              <a:rPr lang="en" sz="1700" b="1">
                <a:solidFill>
                  <a:srgbClr val="000000"/>
                </a:solidFill>
                <a:latin typeface="Nunito"/>
                <a:ea typeface="Nunito"/>
                <a:cs typeface="Nunito"/>
                <a:sym typeface="Nunito"/>
              </a:rPr>
              <a:t> repeatedly asks the user for their first name, last name, and optionally age. It creates a dictionary with the details using </a:t>
            </a:r>
            <a:r>
              <a:rPr lang="en" sz="1700" b="1">
                <a:solidFill>
                  <a:srgbClr val="0000FF"/>
                </a:solidFill>
                <a:latin typeface="Nunito"/>
                <a:ea typeface="Nunito"/>
                <a:cs typeface="Nunito"/>
                <a:sym typeface="Nunito"/>
              </a:rPr>
              <a:t>build_person</a:t>
            </a:r>
            <a:r>
              <a:rPr lang="en" sz="1700" b="1">
                <a:solidFill>
                  <a:srgbClr val="000000"/>
                </a:solidFill>
                <a:latin typeface="Nunito"/>
                <a:ea typeface="Nunito"/>
                <a:cs typeface="Nunito"/>
                <a:sym typeface="Nunito"/>
              </a:rPr>
              <a:t>, then displays a greeting and age (if provided). The loop ends when the user enters 'q'.</a:t>
            </a:r>
            <a:endParaRPr sz="1700" b="1">
              <a:solidFill>
                <a:srgbClr val="000000"/>
              </a:solidFill>
              <a:latin typeface="Nunito"/>
              <a:ea typeface="Nunito"/>
              <a:cs typeface="Nunito"/>
              <a:sym typeface="Nunito"/>
            </a:endParaRPr>
          </a:p>
        </p:txBody>
      </p:sp>
      <p:pic>
        <p:nvPicPr>
          <p:cNvPr id="148" name="Google Shape;148;p24"/>
          <p:cNvPicPr preferRelativeResize="0"/>
          <p:nvPr/>
        </p:nvPicPr>
        <p:blipFill>
          <a:blip r:embed="rId3">
            <a:alphaModFix/>
          </a:blip>
          <a:stretch>
            <a:fillRect/>
          </a:stretch>
        </p:blipFill>
        <p:spPr>
          <a:xfrm>
            <a:off x="822960" y="1214845"/>
            <a:ext cx="6829437" cy="395478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pic>
        <p:nvPicPr>
          <p:cNvPr id="153" name="Google Shape;153;p25"/>
          <p:cNvPicPr preferRelativeResize="0"/>
          <p:nvPr/>
        </p:nvPicPr>
        <p:blipFill>
          <a:blip r:embed="rId3">
            <a:alphaModFix/>
          </a:blip>
          <a:stretch>
            <a:fillRect/>
          </a:stretch>
        </p:blipFill>
        <p:spPr>
          <a:xfrm>
            <a:off x="0" y="113919"/>
            <a:ext cx="9143999" cy="33723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6"/>
          <p:cNvSpPr txBox="1">
            <a:spLocks noGrp="1"/>
          </p:cNvSpPr>
          <p:nvPr>
            <p:ph type="title"/>
          </p:nvPr>
        </p:nvSpPr>
        <p:spPr>
          <a:xfrm>
            <a:off x="0" y="0"/>
            <a:ext cx="9144000" cy="2213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b="1" u="sng">
                <a:solidFill>
                  <a:srgbClr val="0000FF"/>
                </a:solidFill>
                <a:latin typeface="Playfair Display"/>
                <a:ea typeface="Playfair Display"/>
                <a:cs typeface="Playfair Display"/>
                <a:sym typeface="Playfair Display"/>
              </a:rPr>
              <a:t>Passing a List</a:t>
            </a:r>
            <a:endParaRPr sz="2700" b="1" u="sng">
              <a:solidFill>
                <a:srgbClr val="0000FF"/>
              </a:solidFill>
              <a:latin typeface="Playfair Display"/>
              <a:ea typeface="Playfair Display"/>
              <a:cs typeface="Playfair Display"/>
              <a:sym typeface="Playfair Display"/>
            </a:endParaRPr>
          </a:p>
          <a:p>
            <a:pPr marL="0" lvl="0" indent="0" algn="l" rtl="0">
              <a:lnSpc>
                <a:spcPct val="115000"/>
              </a:lnSpc>
              <a:spcBef>
                <a:spcPts val="1200"/>
              </a:spcBef>
              <a:spcAft>
                <a:spcPts val="1200"/>
              </a:spcAft>
              <a:buNone/>
            </a:pPr>
            <a:r>
              <a:rPr lang="en" sz="1700" b="1">
                <a:solidFill>
                  <a:srgbClr val="000000"/>
                </a:solidFill>
                <a:latin typeface="Nunito"/>
                <a:ea typeface="Nunito"/>
                <a:cs typeface="Nunito"/>
                <a:sym typeface="Nunito"/>
              </a:rPr>
              <a:t>The </a:t>
            </a:r>
            <a:r>
              <a:rPr lang="en" sz="1700" b="1">
                <a:solidFill>
                  <a:srgbClr val="0000FF"/>
                </a:solidFill>
                <a:latin typeface="Nunito"/>
                <a:ea typeface="Nunito"/>
                <a:cs typeface="Nunito"/>
                <a:sym typeface="Nunito"/>
              </a:rPr>
              <a:t>greet_users() function</a:t>
            </a:r>
            <a:r>
              <a:rPr lang="en" sz="1700" b="1">
                <a:solidFill>
                  <a:srgbClr val="000000"/>
                </a:solidFill>
                <a:latin typeface="Nunito"/>
                <a:ea typeface="Nunito"/>
                <a:cs typeface="Nunito"/>
                <a:sym typeface="Nunito"/>
              </a:rPr>
              <a:t> takes a list of names and prints a greeting for each user, without changing the list. The </a:t>
            </a:r>
            <a:r>
              <a:rPr lang="en" sz="1700" b="1">
                <a:solidFill>
                  <a:srgbClr val="0000FF"/>
                </a:solidFill>
                <a:latin typeface="Nunito"/>
                <a:ea typeface="Nunito"/>
                <a:cs typeface="Nunito"/>
                <a:sym typeface="Nunito"/>
              </a:rPr>
              <a:t>print_models() function</a:t>
            </a:r>
            <a:r>
              <a:rPr lang="en" sz="1700" b="1">
                <a:solidFill>
                  <a:srgbClr val="000000"/>
                </a:solidFill>
                <a:latin typeface="Nunito"/>
                <a:ea typeface="Nunito"/>
                <a:cs typeface="Nunito"/>
                <a:sym typeface="Nunito"/>
              </a:rPr>
              <a:t> prints designs by removing items from the original list and adding them to the new list, permanently changing the original list. To prevent a function from changing the original list, you can pass a copy of the list using slice notation </a:t>
            </a:r>
            <a:r>
              <a:rPr lang="en" sz="1700" b="1">
                <a:solidFill>
                  <a:srgbClr val="0000FF"/>
                </a:solidFill>
                <a:latin typeface="Nunito"/>
                <a:ea typeface="Nunito"/>
                <a:cs typeface="Nunito"/>
                <a:sym typeface="Nunito"/>
              </a:rPr>
              <a:t>(list[:])</a:t>
            </a:r>
            <a:r>
              <a:rPr lang="en" sz="1700" b="1">
                <a:solidFill>
                  <a:srgbClr val="000000"/>
                </a:solidFill>
                <a:latin typeface="Nunito"/>
                <a:ea typeface="Nunito"/>
                <a:cs typeface="Nunito"/>
                <a:sym typeface="Nunito"/>
              </a:rPr>
              <a:t>, keeping the original list the same.</a:t>
            </a:r>
            <a:endParaRPr sz="1700" b="1">
              <a:solidFill>
                <a:srgbClr val="000000"/>
              </a:solidFill>
              <a:latin typeface="Nunito"/>
              <a:ea typeface="Nunito"/>
              <a:cs typeface="Nunito"/>
              <a:sym typeface="Nunito"/>
            </a:endParaRPr>
          </a:p>
        </p:txBody>
      </p:sp>
      <p:pic>
        <p:nvPicPr>
          <p:cNvPr id="159" name="Google Shape;159;p26"/>
          <p:cNvPicPr preferRelativeResize="0"/>
          <p:nvPr/>
        </p:nvPicPr>
        <p:blipFill>
          <a:blip r:embed="rId3">
            <a:alphaModFix/>
          </a:blip>
          <a:stretch>
            <a:fillRect/>
          </a:stretch>
        </p:blipFill>
        <p:spPr>
          <a:xfrm>
            <a:off x="3360775" y="2315750"/>
            <a:ext cx="2616627" cy="26250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7"/>
          <p:cNvSpPr txBox="1">
            <a:spLocks noGrp="1"/>
          </p:cNvSpPr>
          <p:nvPr>
            <p:ph type="title"/>
          </p:nvPr>
        </p:nvSpPr>
        <p:spPr>
          <a:xfrm>
            <a:off x="0" y="0"/>
            <a:ext cx="9144000" cy="1192200"/>
          </a:xfrm>
          <a:prstGeom prst="rect">
            <a:avLst/>
          </a:prstGeom>
        </p:spPr>
        <p:txBody>
          <a:bodyPr spcFirstLastPara="1" wrap="square" lIns="91425" tIns="91425" rIns="91425" bIns="91425" anchor="t" anchorCtr="0">
            <a:normAutofit fontScale="90000"/>
          </a:bodyPr>
          <a:lstStyle/>
          <a:p>
            <a:pPr marL="0" lvl="0" indent="0" algn="l" rtl="0">
              <a:lnSpc>
                <a:spcPct val="115000"/>
              </a:lnSpc>
              <a:spcBef>
                <a:spcPts val="1200"/>
              </a:spcBef>
              <a:spcAft>
                <a:spcPts val="1200"/>
              </a:spcAft>
              <a:buNone/>
            </a:pPr>
            <a:r>
              <a:rPr lang="en" sz="1900" b="1">
                <a:solidFill>
                  <a:srgbClr val="000000"/>
                </a:solidFill>
                <a:latin typeface="Nunito"/>
                <a:ea typeface="Nunito"/>
                <a:cs typeface="Nunito"/>
                <a:sym typeface="Nunito"/>
              </a:rPr>
              <a:t>The code shows three functions: one that greets users from a list, one that modifies a list by moving items to a new list, and one that prevents modifying the original list by using a copy.</a:t>
            </a:r>
            <a:endParaRPr sz="1900" b="1">
              <a:solidFill>
                <a:srgbClr val="000000"/>
              </a:solidFill>
              <a:latin typeface="Nunito"/>
              <a:ea typeface="Nunito"/>
              <a:cs typeface="Nunito"/>
              <a:sym typeface="Nunito"/>
            </a:endParaRPr>
          </a:p>
        </p:txBody>
      </p:sp>
      <p:pic>
        <p:nvPicPr>
          <p:cNvPr id="165" name="Google Shape;165;p27"/>
          <p:cNvPicPr preferRelativeResize="0"/>
          <p:nvPr/>
        </p:nvPicPr>
        <p:blipFill>
          <a:blip r:embed="rId3">
            <a:alphaModFix/>
          </a:blip>
          <a:stretch>
            <a:fillRect/>
          </a:stretch>
        </p:blipFill>
        <p:spPr>
          <a:xfrm>
            <a:off x="0" y="1350500"/>
            <a:ext cx="9143999" cy="2985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8"/>
          <p:cNvPicPr preferRelativeResize="0"/>
          <p:nvPr/>
        </p:nvPicPr>
        <p:blipFill>
          <a:blip r:embed="rId3">
            <a:alphaModFix/>
          </a:blip>
          <a:stretch>
            <a:fillRect/>
          </a:stretch>
        </p:blipFill>
        <p:spPr>
          <a:xfrm>
            <a:off x="0" y="488899"/>
            <a:ext cx="9143999" cy="2976551"/>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pic>
        <p:nvPicPr>
          <p:cNvPr id="175" name="Google Shape;175;p29"/>
          <p:cNvPicPr preferRelativeResize="0"/>
          <p:nvPr/>
        </p:nvPicPr>
        <p:blipFill>
          <a:blip r:embed="rId3">
            <a:alphaModFix/>
          </a:blip>
          <a:stretch>
            <a:fillRect/>
          </a:stretch>
        </p:blipFill>
        <p:spPr>
          <a:xfrm>
            <a:off x="0" y="113175"/>
            <a:ext cx="9144000" cy="39781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42675" y="70025"/>
            <a:ext cx="9101400" cy="5006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b="1" u="sng" dirty="0">
                <a:solidFill>
                  <a:srgbClr val="0000FF"/>
                </a:solidFill>
                <a:latin typeface="Playfair Display"/>
                <a:ea typeface="Playfair Display"/>
                <a:cs typeface="Playfair Display"/>
                <a:sym typeface="Playfair Display"/>
              </a:rPr>
              <a:t>Passing a Flexible Number of Arguments</a:t>
            </a:r>
            <a:r>
              <a:rPr lang="en" sz="2700" b="1" dirty="0">
                <a:solidFill>
                  <a:srgbClr val="0000FF"/>
                </a:solidFill>
                <a:latin typeface="Playfair Display"/>
                <a:ea typeface="Playfair Display"/>
                <a:cs typeface="Playfair Display"/>
                <a:sym typeface="Playfair Display"/>
              </a:rPr>
              <a:t> </a:t>
            </a:r>
            <a:r>
              <a:rPr lang="en" sz="2700" b="1" u="sng" dirty="0">
                <a:solidFill>
                  <a:srgbClr val="FF00FF"/>
                </a:solidFill>
                <a:latin typeface="Playfair Display"/>
                <a:ea typeface="Playfair Display"/>
                <a:cs typeface="Playfair Display"/>
                <a:sym typeface="Playfair Display"/>
              </a:rPr>
              <a:t>(Page 146 - 148)</a:t>
            </a:r>
            <a:endParaRPr sz="2700" b="1" u="sng" dirty="0">
              <a:solidFill>
                <a:srgbClr val="FF00FF"/>
              </a:solidFill>
              <a:latin typeface="Playfair Display"/>
              <a:ea typeface="Playfair Display"/>
              <a:cs typeface="Playfair Display"/>
              <a:sym typeface="Playfair Display"/>
            </a:endParaRPr>
          </a:p>
          <a:p>
            <a:pPr marL="0" lvl="0" indent="0" algn="l" rtl="0">
              <a:spcBef>
                <a:spcPts val="0"/>
              </a:spcBef>
              <a:spcAft>
                <a:spcPts val="0"/>
              </a:spcAft>
              <a:buNone/>
            </a:pPr>
            <a:endParaRPr sz="1800" b="1" dirty="0">
              <a:solidFill>
                <a:srgbClr val="000000"/>
              </a:solidFill>
              <a:latin typeface="Nunito"/>
              <a:ea typeface="Nunito"/>
              <a:cs typeface="Nunito"/>
              <a:sym typeface="Nunito"/>
            </a:endParaRPr>
          </a:p>
          <a:p>
            <a:pPr marL="0" lvl="0" indent="0" algn="l" rtl="0">
              <a:spcBef>
                <a:spcPts val="0"/>
              </a:spcBef>
              <a:spcAft>
                <a:spcPts val="0"/>
              </a:spcAft>
              <a:buNone/>
            </a:pPr>
            <a:endParaRPr sz="1800" b="1" dirty="0">
              <a:solidFill>
                <a:srgbClr val="000000"/>
              </a:solidFill>
              <a:latin typeface="Nunito"/>
              <a:ea typeface="Nunito"/>
              <a:cs typeface="Nunito"/>
              <a:sym typeface="Nunito"/>
            </a:endParaRPr>
          </a:p>
          <a:p>
            <a:pPr marL="0" lvl="0" indent="0" algn="l" rtl="0">
              <a:spcBef>
                <a:spcPts val="0"/>
              </a:spcBef>
              <a:spcAft>
                <a:spcPts val="0"/>
              </a:spcAft>
              <a:buNone/>
            </a:pPr>
            <a:endParaRPr sz="1800" b="1" dirty="0">
              <a:solidFill>
                <a:srgbClr val="000000"/>
              </a:solidFill>
              <a:latin typeface="Nunito"/>
              <a:ea typeface="Nunito"/>
              <a:cs typeface="Nunito"/>
              <a:sym typeface="Nunito"/>
            </a:endParaRPr>
          </a:p>
          <a:p>
            <a:pPr marL="0" lvl="0" indent="0" algn="l" rtl="0">
              <a:spcBef>
                <a:spcPts val="0"/>
              </a:spcBef>
              <a:spcAft>
                <a:spcPts val="0"/>
              </a:spcAft>
              <a:buNone/>
            </a:pPr>
            <a:endParaRPr sz="1800" b="1" dirty="0">
              <a:solidFill>
                <a:srgbClr val="000000"/>
              </a:solidFill>
              <a:latin typeface="Nunito"/>
              <a:ea typeface="Nunito"/>
              <a:cs typeface="Nunito"/>
              <a:sym typeface="Nunito"/>
            </a:endParaRPr>
          </a:p>
          <a:p>
            <a:pPr marL="0" lvl="0" indent="0" algn="l" rtl="0">
              <a:spcBef>
                <a:spcPts val="0"/>
              </a:spcBef>
              <a:spcAft>
                <a:spcPts val="0"/>
              </a:spcAft>
              <a:buNone/>
            </a:pPr>
            <a:endParaRPr sz="1800" b="1" dirty="0">
              <a:solidFill>
                <a:srgbClr val="000000"/>
              </a:solidFill>
              <a:latin typeface="Nunito"/>
              <a:ea typeface="Nunito"/>
              <a:cs typeface="Nunito"/>
              <a:sym typeface="Nunito"/>
            </a:endParaRPr>
          </a:p>
          <a:p>
            <a:pPr marL="0" lvl="0" indent="0" algn="l" rtl="0">
              <a:spcBef>
                <a:spcPts val="0"/>
              </a:spcBef>
              <a:spcAft>
                <a:spcPts val="0"/>
              </a:spcAft>
              <a:buNone/>
            </a:pPr>
            <a:endParaRPr sz="1800" b="1" dirty="0">
              <a:solidFill>
                <a:srgbClr val="000000"/>
              </a:solidFill>
              <a:latin typeface="Nunito"/>
              <a:ea typeface="Nunito"/>
              <a:cs typeface="Nunito"/>
              <a:sym typeface="Nunito"/>
            </a:endParaRPr>
          </a:p>
          <a:p>
            <a:pPr marL="0" lvl="0" indent="0" algn="l" rtl="0">
              <a:spcBef>
                <a:spcPts val="0"/>
              </a:spcBef>
              <a:spcAft>
                <a:spcPts val="0"/>
              </a:spcAft>
              <a:buNone/>
            </a:pPr>
            <a:endParaRPr sz="1800" b="1" dirty="0">
              <a:solidFill>
                <a:srgbClr val="000000"/>
              </a:solidFill>
              <a:latin typeface="Nunito"/>
              <a:ea typeface="Nunito"/>
              <a:cs typeface="Nunito"/>
              <a:sym typeface="Nunito"/>
            </a:endParaRPr>
          </a:p>
          <a:p>
            <a:pPr marL="0" lvl="0" indent="0" algn="l" rtl="0">
              <a:spcBef>
                <a:spcPts val="0"/>
              </a:spcBef>
              <a:spcAft>
                <a:spcPts val="0"/>
              </a:spcAft>
              <a:buNone/>
            </a:pPr>
            <a:endParaRPr sz="18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800" b="1" dirty="0">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r>
              <a:rPr lang="en" sz="1750" b="1" dirty="0">
                <a:solidFill>
                  <a:srgbClr val="000000"/>
                </a:solidFill>
                <a:latin typeface="Nunito"/>
                <a:ea typeface="Nunito"/>
                <a:cs typeface="Nunito"/>
                <a:sym typeface="Nunito"/>
              </a:rPr>
              <a:t>This code defines a function, </a:t>
            </a:r>
            <a:r>
              <a:rPr lang="en" sz="1750" b="1" dirty="0">
                <a:solidFill>
                  <a:srgbClr val="0000FF"/>
                </a:solidFill>
                <a:latin typeface="Nunito"/>
                <a:ea typeface="Nunito"/>
                <a:cs typeface="Nunito"/>
                <a:sym typeface="Nunito"/>
              </a:rPr>
              <a:t>make_pizza()</a:t>
            </a:r>
            <a:r>
              <a:rPr lang="en" sz="1750" b="1" dirty="0">
                <a:solidFill>
                  <a:srgbClr val="000000"/>
                </a:solidFill>
                <a:latin typeface="Nunito"/>
                <a:ea typeface="Nunito"/>
                <a:cs typeface="Nunito"/>
                <a:sym typeface="Nunito"/>
              </a:rPr>
              <a:t>, that accepts an arbitrary (flexible) number of toppings by using the</a:t>
            </a:r>
            <a:r>
              <a:rPr lang="en" sz="1750" b="1" dirty="0">
                <a:solidFill>
                  <a:srgbClr val="0000FF"/>
                </a:solidFill>
                <a:latin typeface="Nunito"/>
                <a:ea typeface="Nunito"/>
                <a:cs typeface="Nunito"/>
                <a:sym typeface="Nunito"/>
              </a:rPr>
              <a:t> *toppings</a:t>
            </a:r>
            <a:r>
              <a:rPr lang="en" sz="1750" b="1" dirty="0">
                <a:solidFill>
                  <a:srgbClr val="000000"/>
                </a:solidFill>
                <a:latin typeface="Nunito"/>
                <a:ea typeface="Nunito"/>
                <a:cs typeface="Nunito"/>
                <a:sym typeface="Nunito"/>
              </a:rPr>
              <a:t> syntax (</a:t>
            </a:r>
            <a:r>
              <a:rPr lang="en" sz="1750" b="1" dirty="0">
                <a:solidFill>
                  <a:srgbClr val="0000FF"/>
                </a:solidFill>
                <a:latin typeface="Nunito"/>
                <a:ea typeface="Nunito"/>
                <a:cs typeface="Nunito"/>
                <a:sym typeface="Nunito"/>
              </a:rPr>
              <a:t>*</a:t>
            </a:r>
            <a:r>
              <a:rPr lang="en" sz="1750" b="1" dirty="0">
                <a:solidFill>
                  <a:srgbClr val="000000"/>
                </a:solidFill>
                <a:latin typeface="Nunito"/>
                <a:ea typeface="Nunito"/>
                <a:cs typeface="Nunito"/>
                <a:sym typeface="Nunito"/>
              </a:rPr>
              <a:t> before a parameter means the function can accept any number of inputs). When the function is called, </a:t>
            </a:r>
            <a:r>
              <a:rPr lang="en" sz="1750" b="1" u="sng" dirty="0">
                <a:solidFill>
                  <a:srgbClr val="0000FF"/>
                </a:solidFill>
                <a:latin typeface="Nunito"/>
                <a:ea typeface="Nunito"/>
                <a:cs typeface="Nunito"/>
                <a:sym typeface="Nunito"/>
              </a:rPr>
              <a:t>it collects all provided arguments into a tuple</a:t>
            </a:r>
            <a:r>
              <a:rPr lang="en" sz="1750" b="1" dirty="0">
                <a:solidFill>
                  <a:srgbClr val="000000"/>
                </a:solidFill>
                <a:latin typeface="Nunito"/>
                <a:ea typeface="Nunito"/>
                <a:cs typeface="Nunito"/>
                <a:sym typeface="Nunito"/>
              </a:rPr>
              <a:t> and prints it. In the example, calling </a:t>
            </a:r>
            <a:r>
              <a:rPr lang="en" sz="1750" b="1" dirty="0">
                <a:solidFill>
                  <a:srgbClr val="0000FF"/>
                </a:solidFill>
                <a:latin typeface="Nunito"/>
                <a:ea typeface="Nunito"/>
                <a:cs typeface="Nunito"/>
                <a:sym typeface="Nunito"/>
              </a:rPr>
              <a:t>make_pizza('pepperoni')</a:t>
            </a:r>
            <a:r>
              <a:rPr lang="en" sz="1750" b="1" dirty="0">
                <a:solidFill>
                  <a:srgbClr val="000000"/>
                </a:solidFill>
                <a:latin typeface="Nunito"/>
                <a:ea typeface="Nunito"/>
                <a:cs typeface="Nunito"/>
                <a:sym typeface="Nunito"/>
              </a:rPr>
              <a:t> prints a tuple with one topping, while calling </a:t>
            </a:r>
            <a:r>
              <a:rPr lang="en" sz="1750" b="1" dirty="0">
                <a:solidFill>
                  <a:srgbClr val="0000FF"/>
                </a:solidFill>
                <a:latin typeface="Nunito"/>
                <a:ea typeface="Nunito"/>
                <a:cs typeface="Nunito"/>
                <a:sym typeface="Nunito"/>
              </a:rPr>
              <a:t>make_pizza('mushrooms', 'green peppers', 'extra cheese')</a:t>
            </a:r>
            <a:r>
              <a:rPr lang="en" sz="1750" b="1" dirty="0">
                <a:solidFill>
                  <a:srgbClr val="000000"/>
                </a:solidFill>
                <a:latin typeface="Nunito"/>
                <a:ea typeface="Nunito"/>
                <a:cs typeface="Nunito"/>
                <a:sym typeface="Nunito"/>
              </a:rPr>
              <a:t> prints a tuple with three toppings.</a:t>
            </a:r>
            <a:endParaRPr sz="1750" b="1" dirty="0">
              <a:solidFill>
                <a:srgbClr val="000000"/>
              </a:solidFill>
              <a:latin typeface="Nunito"/>
              <a:ea typeface="Nunito"/>
              <a:cs typeface="Nunito"/>
              <a:sym typeface="Nunito"/>
            </a:endParaRPr>
          </a:p>
          <a:p>
            <a:pPr marL="0" lvl="0" indent="0" algn="l" rtl="0">
              <a:spcBef>
                <a:spcPts val="1200"/>
              </a:spcBef>
              <a:spcAft>
                <a:spcPts val="0"/>
              </a:spcAft>
              <a:buNone/>
            </a:pPr>
            <a:endParaRPr sz="1800" b="1" dirty="0">
              <a:solidFill>
                <a:srgbClr val="000000"/>
              </a:solidFill>
              <a:latin typeface="Nunito"/>
              <a:ea typeface="Nunito"/>
              <a:cs typeface="Nunito"/>
              <a:sym typeface="Nunito"/>
            </a:endParaRPr>
          </a:p>
        </p:txBody>
      </p:sp>
      <p:pic>
        <p:nvPicPr>
          <p:cNvPr id="181" name="Google Shape;181;p30"/>
          <p:cNvPicPr preferRelativeResize="0"/>
          <p:nvPr/>
        </p:nvPicPr>
        <p:blipFill>
          <a:blip r:embed="rId3">
            <a:alphaModFix/>
          </a:blip>
          <a:stretch>
            <a:fillRect/>
          </a:stretch>
        </p:blipFill>
        <p:spPr>
          <a:xfrm>
            <a:off x="164975" y="652700"/>
            <a:ext cx="7598775" cy="2111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1"/>
          <p:cNvSpPr txBox="1">
            <a:spLocks noGrp="1"/>
          </p:cNvSpPr>
          <p:nvPr>
            <p:ph type="title"/>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lnSpc>
                <a:spcPct val="115000"/>
              </a:lnSpc>
              <a:spcBef>
                <a:spcPts val="1200"/>
              </a:spcBef>
              <a:spcAft>
                <a:spcPts val="1200"/>
              </a:spcAft>
              <a:buNone/>
            </a:pPr>
            <a:r>
              <a:rPr lang="en" sz="1500" b="1">
                <a:solidFill>
                  <a:srgbClr val="000000"/>
                </a:solidFill>
                <a:latin typeface="Nunito"/>
                <a:ea typeface="Nunito"/>
                <a:cs typeface="Nunito"/>
                <a:sym typeface="Nunito"/>
              </a:rPr>
              <a:t>This code defines a function, </a:t>
            </a:r>
            <a:r>
              <a:rPr lang="en" sz="1500" b="1">
                <a:solidFill>
                  <a:srgbClr val="0000FF"/>
                </a:solidFill>
                <a:latin typeface="Nunito"/>
                <a:ea typeface="Nunito"/>
                <a:cs typeface="Nunito"/>
                <a:sym typeface="Nunito"/>
              </a:rPr>
              <a:t>make_pizza(size, *toppings)</a:t>
            </a:r>
            <a:r>
              <a:rPr lang="en" sz="1500" b="1">
                <a:solidFill>
                  <a:srgbClr val="000000"/>
                </a:solidFill>
                <a:latin typeface="Nunito"/>
                <a:ea typeface="Nunito"/>
                <a:cs typeface="Nunito"/>
                <a:sym typeface="Nunito"/>
              </a:rPr>
              <a:t>, where size is a required argument for the pizza's size, and </a:t>
            </a:r>
            <a:r>
              <a:rPr lang="en" sz="1500" b="1">
                <a:solidFill>
                  <a:srgbClr val="0000FF"/>
                </a:solidFill>
                <a:latin typeface="Nunito"/>
                <a:ea typeface="Nunito"/>
                <a:cs typeface="Nunito"/>
                <a:sym typeface="Nunito"/>
              </a:rPr>
              <a:t>*toppings</a:t>
            </a:r>
            <a:r>
              <a:rPr lang="en" sz="1500" b="1">
                <a:solidFill>
                  <a:srgbClr val="000000"/>
                </a:solidFill>
                <a:latin typeface="Nunito"/>
                <a:ea typeface="Nunito"/>
                <a:cs typeface="Nunito"/>
                <a:sym typeface="Nunito"/>
              </a:rPr>
              <a:t> allows for any number of additional toppings. When the function is called, it first prints the size of the pizza, then loops through the toppings tuple to print each topping. In the first function call </a:t>
            </a:r>
            <a:r>
              <a:rPr lang="en" sz="1500" b="1">
                <a:solidFill>
                  <a:srgbClr val="0000FF"/>
                </a:solidFill>
                <a:latin typeface="Nunito"/>
                <a:ea typeface="Nunito"/>
                <a:cs typeface="Nunito"/>
                <a:sym typeface="Nunito"/>
              </a:rPr>
              <a:t>(make_pizza(16, 'pepperoni'))</a:t>
            </a:r>
            <a:r>
              <a:rPr lang="en" sz="1500" b="1">
                <a:solidFill>
                  <a:srgbClr val="000000"/>
                </a:solidFill>
                <a:latin typeface="Nunito"/>
                <a:ea typeface="Nunito"/>
                <a:cs typeface="Nunito"/>
                <a:sym typeface="Nunito"/>
              </a:rPr>
              <a:t>, it creates a 16-inch pizza with one topping, while in the second function call </a:t>
            </a:r>
            <a:r>
              <a:rPr lang="en" sz="1500" b="1">
                <a:solidFill>
                  <a:srgbClr val="0000FF"/>
                </a:solidFill>
                <a:latin typeface="Nunito"/>
                <a:ea typeface="Nunito"/>
                <a:cs typeface="Nunito"/>
                <a:sym typeface="Nunito"/>
              </a:rPr>
              <a:t>(make_pizza(12, 'mushrooms', 'green peppers', 'extra cheese'))</a:t>
            </a:r>
            <a:r>
              <a:rPr lang="en" sz="1500" b="1">
                <a:solidFill>
                  <a:srgbClr val="000000"/>
                </a:solidFill>
                <a:latin typeface="Nunito"/>
                <a:ea typeface="Nunito"/>
                <a:cs typeface="Nunito"/>
                <a:sym typeface="Nunito"/>
              </a:rPr>
              <a:t>, it creates a 12-inch pizza with three toppings. This shows how you can combine fixed and flexible arguments in a function. </a:t>
            </a:r>
            <a:endParaRPr sz="1500" b="1">
              <a:solidFill>
                <a:srgbClr val="000000"/>
              </a:solidFill>
              <a:latin typeface="Nunito"/>
              <a:ea typeface="Nunito"/>
              <a:cs typeface="Nunito"/>
              <a:sym typeface="Nunito"/>
            </a:endParaRPr>
          </a:p>
        </p:txBody>
      </p:sp>
      <p:pic>
        <p:nvPicPr>
          <p:cNvPr id="187" name="Google Shape;187;p31"/>
          <p:cNvPicPr preferRelativeResize="0"/>
          <p:nvPr/>
        </p:nvPicPr>
        <p:blipFill>
          <a:blip r:embed="rId3">
            <a:alphaModFix/>
          </a:blip>
          <a:stretch>
            <a:fillRect/>
          </a:stretch>
        </p:blipFill>
        <p:spPr>
          <a:xfrm>
            <a:off x="280825" y="48450"/>
            <a:ext cx="8415875" cy="2614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4"/>
          <p:cNvSpPr txBox="1">
            <a:spLocks noGrp="1"/>
          </p:cNvSpPr>
          <p:nvPr>
            <p:ph type="title"/>
          </p:nvPr>
        </p:nvSpPr>
        <p:spPr>
          <a:xfrm>
            <a:off x="0" y="98650"/>
            <a:ext cx="9144000" cy="4803000"/>
          </a:xfrm>
          <a:prstGeom prst="rect">
            <a:avLst/>
          </a:prstGeom>
          <a:noFill/>
          <a:ln>
            <a:noFill/>
          </a:ln>
        </p:spPr>
        <p:txBody>
          <a:bodyPr spcFirstLastPara="1" wrap="square" lIns="91425" tIns="91425" rIns="91425" bIns="91425" anchor="t" anchorCtr="0">
            <a:normAutofit fontScale="90000"/>
          </a:bodyPr>
          <a:lstStyle/>
          <a:p>
            <a:pPr marL="0" lvl="0" indent="0" algn="ctr" rtl="0">
              <a:lnSpc>
                <a:spcPct val="100000"/>
              </a:lnSpc>
              <a:spcBef>
                <a:spcPts val="0"/>
              </a:spcBef>
              <a:spcAft>
                <a:spcPts val="0"/>
              </a:spcAft>
              <a:buSzPct val="100000"/>
              <a:buNone/>
            </a:pPr>
            <a:r>
              <a:rPr lang="en" b="1">
                <a:solidFill>
                  <a:srgbClr val="0000FF"/>
                </a:solidFill>
                <a:highlight>
                  <a:schemeClr val="lt1"/>
                </a:highlight>
                <a:latin typeface="Playfair Display"/>
                <a:ea typeface="Playfair Display"/>
                <a:cs typeface="Playfair Display"/>
                <a:sym typeface="Playfair Display"/>
              </a:rPr>
              <a:t>Chapter 8</a:t>
            </a:r>
            <a:endParaRPr b="1">
              <a:solidFill>
                <a:srgbClr val="0000FF"/>
              </a:solidFill>
              <a:highlight>
                <a:schemeClr val="lt1"/>
              </a:highlight>
              <a:latin typeface="Playfair Display"/>
              <a:ea typeface="Playfair Display"/>
              <a:cs typeface="Playfair Display"/>
              <a:sym typeface="Playfair Display"/>
            </a:endParaRPr>
          </a:p>
          <a:p>
            <a:pPr marL="0" lvl="0" indent="0" algn="ctr" rtl="0">
              <a:lnSpc>
                <a:spcPct val="100000"/>
              </a:lnSpc>
              <a:spcBef>
                <a:spcPts val="0"/>
              </a:spcBef>
              <a:spcAft>
                <a:spcPts val="0"/>
              </a:spcAft>
              <a:buSzPct val="100000"/>
              <a:buNone/>
            </a:pPr>
            <a:r>
              <a:rPr lang="en" b="1">
                <a:solidFill>
                  <a:srgbClr val="0000FF"/>
                </a:solidFill>
                <a:highlight>
                  <a:schemeClr val="lt1"/>
                </a:highlight>
                <a:latin typeface="Playfair Display"/>
                <a:ea typeface="Playfair Display"/>
                <a:cs typeface="Playfair Display"/>
                <a:sym typeface="Playfair Display"/>
              </a:rPr>
              <a:t>FUNCTIONS</a:t>
            </a:r>
            <a:endParaRPr b="1">
              <a:solidFill>
                <a:srgbClr val="0000FF"/>
              </a:solidFill>
              <a:highlight>
                <a:schemeClr val="lt1"/>
              </a:highlight>
              <a:latin typeface="Playfair Display"/>
              <a:ea typeface="Playfair Display"/>
              <a:cs typeface="Playfair Display"/>
              <a:sym typeface="Playfair Display"/>
            </a:endParaRPr>
          </a:p>
          <a:p>
            <a:pPr marL="0" lvl="0" indent="0" algn="l" rtl="0">
              <a:lnSpc>
                <a:spcPct val="100000"/>
              </a:lnSpc>
              <a:spcBef>
                <a:spcPts val="0"/>
              </a:spcBef>
              <a:spcAft>
                <a:spcPts val="0"/>
              </a:spcAft>
              <a:buSzPct val="157894"/>
              <a:buNone/>
            </a:pPr>
            <a:endParaRPr sz="1900" b="1">
              <a:solidFill>
                <a:srgbClr val="0000FF"/>
              </a:solidFill>
              <a:highlight>
                <a:schemeClr val="lt1"/>
              </a:highlight>
              <a:latin typeface="Playfair Display"/>
              <a:ea typeface="Playfair Display"/>
              <a:cs typeface="Playfair Display"/>
              <a:sym typeface="Playfair Display"/>
            </a:endParaRPr>
          </a:p>
          <a:p>
            <a:pPr marL="0" lvl="0" indent="0" algn="l" rtl="0">
              <a:lnSpc>
                <a:spcPct val="100000"/>
              </a:lnSpc>
              <a:spcBef>
                <a:spcPts val="0"/>
              </a:spcBef>
              <a:spcAft>
                <a:spcPts val="0"/>
              </a:spcAft>
              <a:buSzPct val="100000"/>
              <a:buNone/>
            </a:pPr>
            <a:r>
              <a:rPr lang="en" b="1" u="sng">
                <a:solidFill>
                  <a:srgbClr val="000000"/>
                </a:solidFill>
                <a:highlight>
                  <a:schemeClr val="lt1"/>
                </a:highlight>
                <a:latin typeface="Playfair Display"/>
                <a:ea typeface="Playfair Display"/>
                <a:cs typeface="Playfair Display"/>
                <a:sym typeface="Playfair Display"/>
              </a:rPr>
              <a:t>Brief Summary of Chapter 8</a:t>
            </a:r>
            <a:endParaRPr b="1" u="sng">
              <a:solidFill>
                <a:srgbClr val="000000"/>
              </a:solidFill>
              <a:highlight>
                <a:schemeClr val="lt1"/>
              </a:highlight>
              <a:latin typeface="Playfair Display"/>
              <a:ea typeface="Playfair Display"/>
              <a:cs typeface="Playfair Display"/>
              <a:sym typeface="Playfair Display"/>
            </a:endParaRPr>
          </a:p>
          <a:p>
            <a:pPr marL="0" lvl="0" indent="0" algn="l" rtl="0">
              <a:lnSpc>
                <a:spcPct val="115000"/>
              </a:lnSpc>
              <a:spcBef>
                <a:spcPts val="1200"/>
              </a:spcBef>
              <a:spcAft>
                <a:spcPts val="1200"/>
              </a:spcAft>
              <a:buNone/>
            </a:pPr>
            <a:r>
              <a:rPr lang="en" sz="2033" b="1">
                <a:solidFill>
                  <a:srgbClr val="000000"/>
                </a:solidFill>
                <a:highlight>
                  <a:schemeClr val="lt1"/>
                </a:highlight>
                <a:latin typeface="Nunito"/>
                <a:ea typeface="Nunito"/>
                <a:cs typeface="Nunito"/>
                <a:sym typeface="Nunito"/>
              </a:rPr>
              <a:t>In this lesson, we will be covering functions, which are blocks of reusable code designed to perform a specific task. Functions allow us to write code once and call it multiple times, improving code organization and efficiency. We will explore how to define functions with parameters, pass arguments to them, and return values. Additionally, we will look at how to pass and modify lists in functions, as well as ways to prevent a function from changing the original list. We will also learn about handling an unknown number of arguments using *</a:t>
            </a:r>
            <a:r>
              <a:rPr lang="en" sz="2033" b="1">
                <a:solidFill>
                  <a:srgbClr val="0000FF"/>
                </a:solidFill>
                <a:highlight>
                  <a:schemeClr val="lt1"/>
                </a:highlight>
                <a:latin typeface="Nunito"/>
                <a:ea typeface="Nunito"/>
                <a:cs typeface="Nunito"/>
                <a:sym typeface="Nunito"/>
              </a:rPr>
              <a:t>args</a:t>
            </a:r>
            <a:r>
              <a:rPr lang="en" sz="2033" b="1">
                <a:solidFill>
                  <a:srgbClr val="000000"/>
                </a:solidFill>
                <a:highlight>
                  <a:schemeClr val="lt1"/>
                </a:highlight>
                <a:latin typeface="Nunito"/>
                <a:ea typeface="Nunito"/>
                <a:cs typeface="Nunito"/>
                <a:sym typeface="Nunito"/>
              </a:rPr>
              <a:t> and **</a:t>
            </a:r>
            <a:r>
              <a:rPr lang="en" sz="2033" b="1">
                <a:solidFill>
                  <a:srgbClr val="0000FF"/>
                </a:solidFill>
                <a:highlight>
                  <a:schemeClr val="lt1"/>
                </a:highlight>
                <a:latin typeface="Nunito"/>
                <a:ea typeface="Nunito"/>
                <a:cs typeface="Nunito"/>
                <a:sym typeface="Nunito"/>
              </a:rPr>
              <a:t>kwargs</a:t>
            </a:r>
            <a:r>
              <a:rPr lang="en" sz="2033" b="1">
                <a:solidFill>
                  <a:srgbClr val="000000"/>
                </a:solidFill>
                <a:highlight>
                  <a:schemeClr val="lt1"/>
                </a:highlight>
                <a:latin typeface="Nunito"/>
                <a:ea typeface="Nunito"/>
                <a:cs typeface="Nunito"/>
                <a:sym typeface="Nunito"/>
              </a:rPr>
              <a:t>, and how to store functions in separate modules for reuse in different programs. Lastly, we will examine different methods of importing functions and applying aliases.</a:t>
            </a:r>
            <a:endParaRPr sz="2033" b="1">
              <a:solidFill>
                <a:srgbClr val="000000"/>
              </a:solidFill>
              <a:highlight>
                <a:schemeClr val="lt1"/>
              </a:highlight>
              <a:latin typeface="Nunito"/>
              <a:ea typeface="Nunito"/>
              <a:cs typeface="Nunito"/>
              <a:sym typeface="Nuni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2"/>
          <p:cNvSpPr txBox="1">
            <a:spLocks noGrp="1"/>
          </p:cNvSpPr>
          <p:nvPr>
            <p:ph type="title"/>
          </p:nvPr>
        </p:nvSpPr>
        <p:spPr>
          <a:xfrm>
            <a:off x="0" y="0"/>
            <a:ext cx="9114000" cy="514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r>
              <a:rPr lang="en" sz="1688" b="1">
                <a:solidFill>
                  <a:srgbClr val="000000"/>
                </a:solidFill>
                <a:latin typeface="Nunito"/>
                <a:ea typeface="Nunito"/>
                <a:cs typeface="Nunito"/>
                <a:sym typeface="Nunito"/>
              </a:rPr>
              <a:t>The </a:t>
            </a:r>
            <a:r>
              <a:rPr lang="en" sz="1688" b="1">
                <a:solidFill>
                  <a:srgbClr val="0000FF"/>
                </a:solidFill>
                <a:latin typeface="Nunito"/>
                <a:ea typeface="Nunito"/>
                <a:cs typeface="Nunito"/>
                <a:sym typeface="Nunito"/>
              </a:rPr>
              <a:t>function build_profile()</a:t>
            </a:r>
            <a:r>
              <a:rPr lang="en" sz="1688" b="1">
                <a:solidFill>
                  <a:srgbClr val="000000"/>
                </a:solidFill>
                <a:latin typeface="Nunito"/>
                <a:ea typeface="Nunito"/>
                <a:cs typeface="Nunito"/>
                <a:sym typeface="Nunito"/>
              </a:rPr>
              <a:t> takes a person's first and last name, along with any additional details passed as keyword arguments (e.g., location, field). The </a:t>
            </a:r>
            <a:r>
              <a:rPr lang="en" sz="1688" b="1">
                <a:solidFill>
                  <a:srgbClr val="0000FF"/>
                </a:solidFill>
                <a:latin typeface="Nunito"/>
                <a:ea typeface="Nunito"/>
                <a:cs typeface="Nunito"/>
                <a:sym typeface="Nunito"/>
              </a:rPr>
              <a:t>**user_info syntax</a:t>
            </a:r>
            <a:r>
              <a:rPr lang="en" sz="1688" b="1">
                <a:solidFill>
                  <a:srgbClr val="000000"/>
                </a:solidFill>
                <a:latin typeface="Nunito"/>
                <a:ea typeface="Nunito"/>
                <a:cs typeface="Nunito"/>
                <a:sym typeface="Nunito"/>
              </a:rPr>
              <a:t> collects these extra details into a dictionary. The function then returns the complete profile, combining the required names with the optional information. The </a:t>
            </a:r>
            <a:r>
              <a:rPr lang="en" sz="1688" b="1">
                <a:solidFill>
                  <a:srgbClr val="0000FF"/>
                </a:solidFill>
                <a:latin typeface="Nunito"/>
                <a:ea typeface="Nunito"/>
                <a:cs typeface="Nunito"/>
                <a:sym typeface="Nunito"/>
              </a:rPr>
              <a:t>**</a:t>
            </a:r>
            <a:r>
              <a:rPr lang="en" sz="1688" b="1">
                <a:solidFill>
                  <a:srgbClr val="000000"/>
                </a:solidFill>
                <a:latin typeface="Nunito"/>
                <a:ea typeface="Nunito"/>
                <a:cs typeface="Nunito"/>
                <a:sym typeface="Nunito"/>
              </a:rPr>
              <a:t> syntax allows for any number of keyword arguments to be stored as key-value pairs. </a:t>
            </a:r>
            <a:r>
              <a:rPr lang="en" sz="1688" b="1" u="sng">
                <a:solidFill>
                  <a:srgbClr val="FF00FF"/>
                </a:solidFill>
                <a:latin typeface="Nunito"/>
                <a:ea typeface="Nunito"/>
                <a:cs typeface="Nunito"/>
                <a:sym typeface="Nunito"/>
              </a:rPr>
              <a:t>The output starts with location='princeton' because keyword arguments are passed as key-value pairs, and Python keeps the order in which they are passed. Since location='princeton' was provided first in the function call, it appears first in the dictionary.</a:t>
            </a:r>
            <a:endParaRPr sz="1688" b="1" u="sng">
              <a:solidFill>
                <a:srgbClr val="FF00FF"/>
              </a:solidFill>
              <a:latin typeface="Nunito"/>
              <a:ea typeface="Nunito"/>
              <a:cs typeface="Nunito"/>
              <a:sym typeface="Nunito"/>
            </a:endParaRPr>
          </a:p>
          <a:p>
            <a:pPr marL="0" lvl="0" indent="0" algn="l" rtl="0">
              <a:spcBef>
                <a:spcPts val="120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a:p>
            <a:pPr marL="0" lvl="0" indent="0" algn="l" rtl="0">
              <a:spcBef>
                <a:spcPts val="0"/>
              </a:spcBef>
              <a:spcAft>
                <a:spcPts val="0"/>
              </a:spcAft>
              <a:buNone/>
            </a:pPr>
            <a:endParaRPr sz="1800" b="1">
              <a:solidFill>
                <a:srgbClr val="000000"/>
              </a:solidFill>
              <a:latin typeface="Nunito"/>
              <a:ea typeface="Nunito"/>
              <a:cs typeface="Nunito"/>
              <a:sym typeface="Nunito"/>
            </a:endParaRPr>
          </a:p>
        </p:txBody>
      </p:sp>
      <p:pic>
        <p:nvPicPr>
          <p:cNvPr id="193" name="Google Shape;193;p32"/>
          <p:cNvPicPr preferRelativeResize="0"/>
          <p:nvPr/>
        </p:nvPicPr>
        <p:blipFill>
          <a:blip r:embed="rId3">
            <a:alphaModFix/>
          </a:blip>
          <a:stretch>
            <a:fillRect/>
          </a:stretch>
        </p:blipFill>
        <p:spPr>
          <a:xfrm>
            <a:off x="86325" y="31250"/>
            <a:ext cx="8881928" cy="24757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3"/>
          <p:cNvSpPr txBox="1">
            <a:spLocks noGrp="1"/>
          </p:cNvSpPr>
          <p:nvPr>
            <p:ph type="title"/>
          </p:nvPr>
        </p:nvSpPr>
        <p:spPr>
          <a:xfrm>
            <a:off x="0" y="0"/>
            <a:ext cx="9114000" cy="30123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b="1" u="sng">
                <a:solidFill>
                  <a:srgbClr val="0000FF"/>
                </a:solidFill>
                <a:latin typeface="Playfair Display"/>
                <a:ea typeface="Playfair Display"/>
                <a:cs typeface="Playfair Display"/>
                <a:sym typeface="Playfair Display"/>
              </a:rPr>
              <a:t>Storing Your Functions in Modules</a:t>
            </a:r>
            <a:endParaRPr sz="2700" b="1" u="sng">
              <a:solidFill>
                <a:srgbClr val="0000FF"/>
              </a:solidFill>
              <a:latin typeface="Playfair Display"/>
              <a:ea typeface="Playfair Display"/>
              <a:cs typeface="Playfair Display"/>
              <a:sym typeface="Playfair Display"/>
            </a:endParaRPr>
          </a:p>
          <a:p>
            <a:pPr marL="0" lvl="0" indent="0" algn="l" rtl="0">
              <a:lnSpc>
                <a:spcPct val="115000"/>
              </a:lnSpc>
              <a:spcBef>
                <a:spcPts val="1200"/>
              </a:spcBef>
              <a:spcAft>
                <a:spcPts val="1200"/>
              </a:spcAft>
              <a:buNone/>
            </a:pPr>
            <a:r>
              <a:rPr lang="en" sz="1800" b="1">
                <a:solidFill>
                  <a:srgbClr val="000000"/>
                </a:solidFill>
                <a:latin typeface="Nunito"/>
                <a:ea typeface="Nunito"/>
                <a:cs typeface="Nunito"/>
                <a:sym typeface="Nunito"/>
              </a:rPr>
              <a:t>A </a:t>
            </a:r>
            <a:r>
              <a:rPr lang="en" sz="1800" b="1">
                <a:solidFill>
                  <a:srgbClr val="0000FF"/>
                </a:solidFill>
                <a:latin typeface="Nunito"/>
                <a:ea typeface="Nunito"/>
                <a:cs typeface="Nunito"/>
                <a:sym typeface="Nunito"/>
              </a:rPr>
              <a:t>module </a:t>
            </a:r>
            <a:r>
              <a:rPr lang="en" sz="1800" b="1">
                <a:solidFill>
                  <a:srgbClr val="000000"/>
                </a:solidFill>
                <a:latin typeface="Nunito"/>
                <a:ea typeface="Nunito"/>
                <a:cs typeface="Nunito"/>
                <a:sym typeface="Nunito"/>
              </a:rPr>
              <a:t>in Python is a file containing Python code, such as functions, classes, or variables. An </a:t>
            </a:r>
            <a:r>
              <a:rPr lang="en" sz="1800" b="1">
                <a:solidFill>
                  <a:srgbClr val="0000FF"/>
                </a:solidFill>
                <a:latin typeface="Nunito"/>
                <a:ea typeface="Nunito"/>
                <a:cs typeface="Nunito"/>
                <a:sym typeface="Nunito"/>
              </a:rPr>
              <a:t>import </a:t>
            </a:r>
            <a:r>
              <a:rPr lang="en" sz="1800" b="1">
                <a:solidFill>
                  <a:srgbClr val="000000"/>
                </a:solidFill>
                <a:latin typeface="Nunito"/>
                <a:ea typeface="Nunito"/>
                <a:cs typeface="Nunito"/>
                <a:sym typeface="Nunito"/>
              </a:rPr>
              <a:t>statement tells Python to make the code in a module available in the currently running program file. An </a:t>
            </a:r>
            <a:r>
              <a:rPr lang="en" sz="1800" b="1">
                <a:solidFill>
                  <a:srgbClr val="0000FF"/>
                </a:solidFill>
                <a:latin typeface="Nunito"/>
                <a:ea typeface="Nunito"/>
                <a:cs typeface="Nunito"/>
                <a:sym typeface="Nunito"/>
              </a:rPr>
              <a:t>alias </a:t>
            </a:r>
            <a:r>
              <a:rPr lang="en" sz="1800" b="1">
                <a:solidFill>
                  <a:srgbClr val="000000"/>
                </a:solidFill>
                <a:latin typeface="Nunito"/>
                <a:ea typeface="Nunito"/>
                <a:cs typeface="Nunito"/>
                <a:sym typeface="Nunito"/>
              </a:rPr>
              <a:t>is a shorthand or alternate name given to a module or function during import, using the as keyword, to make the code more clear or avoid naming conflicts. For example, you can import a module like </a:t>
            </a:r>
            <a:r>
              <a:rPr lang="en" sz="1800" b="1">
                <a:solidFill>
                  <a:srgbClr val="0000FF"/>
                </a:solidFill>
                <a:latin typeface="Nunito"/>
                <a:ea typeface="Nunito"/>
                <a:cs typeface="Nunito"/>
                <a:sym typeface="Nunito"/>
              </a:rPr>
              <a:t>import pizza as p </a:t>
            </a:r>
            <a:r>
              <a:rPr lang="en" sz="1800" b="1">
                <a:solidFill>
                  <a:srgbClr val="000000"/>
                </a:solidFill>
                <a:latin typeface="Nunito"/>
                <a:ea typeface="Nunito"/>
                <a:cs typeface="Nunito"/>
                <a:sym typeface="Nunito"/>
              </a:rPr>
              <a:t>or a function like </a:t>
            </a:r>
            <a:r>
              <a:rPr lang="en" sz="1800" b="1">
                <a:solidFill>
                  <a:srgbClr val="0000FF"/>
                </a:solidFill>
                <a:latin typeface="Nunito"/>
                <a:ea typeface="Nunito"/>
                <a:cs typeface="Nunito"/>
                <a:sym typeface="Nunito"/>
              </a:rPr>
              <a:t>from pizza import make_pizza as mp</a:t>
            </a:r>
            <a:r>
              <a:rPr lang="en" sz="1800" b="1">
                <a:solidFill>
                  <a:srgbClr val="000000"/>
                </a:solidFill>
                <a:latin typeface="Nunito"/>
                <a:ea typeface="Nunito"/>
                <a:cs typeface="Nunito"/>
                <a:sym typeface="Nunito"/>
              </a:rPr>
              <a:t>, allowing you to call functions with the alias instead of their full names.</a:t>
            </a:r>
            <a:endParaRPr sz="1800" b="1">
              <a:solidFill>
                <a:srgbClr val="000000"/>
              </a:solidFill>
              <a:latin typeface="Nunito"/>
              <a:ea typeface="Nunito"/>
              <a:cs typeface="Nunito"/>
              <a:sym typeface="Nuni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4"/>
          <p:cNvSpPr txBox="1">
            <a:spLocks noGrp="1"/>
          </p:cNvSpPr>
          <p:nvPr>
            <p:ph type="title"/>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200" b="1" u="sng" dirty="0">
                <a:solidFill>
                  <a:srgbClr val="0000FF"/>
                </a:solidFill>
                <a:latin typeface="Nunito"/>
                <a:ea typeface="Nunito"/>
                <a:cs typeface="Nunito"/>
                <a:sym typeface="Nunito"/>
              </a:rPr>
              <a:t>pizza.py</a:t>
            </a:r>
            <a:r>
              <a:rPr lang="en" sz="2200" b="1" dirty="0">
                <a:solidFill>
                  <a:srgbClr val="0000FF"/>
                </a:solidFill>
                <a:latin typeface="Nunito"/>
                <a:ea typeface="Nunito"/>
                <a:cs typeface="Nunito"/>
                <a:sym typeface="Nunito"/>
              </a:rPr>
              <a:t>    </a:t>
            </a:r>
            <a:r>
              <a:rPr lang="en" sz="2200" b="1" u="sng" dirty="0">
                <a:solidFill>
                  <a:srgbClr val="FF00FF"/>
                </a:solidFill>
                <a:latin typeface="Nunito"/>
                <a:ea typeface="Nunito"/>
                <a:cs typeface="Nunito"/>
                <a:sym typeface="Nunito"/>
              </a:rPr>
              <a:t>(Page 150)</a:t>
            </a:r>
            <a:endParaRPr sz="2200" b="1" u="sng" dirty="0">
              <a:solidFill>
                <a:srgbClr val="FF00FF"/>
              </a:solidFill>
              <a:latin typeface="Nunito"/>
              <a:ea typeface="Nunito"/>
              <a:cs typeface="Nunito"/>
              <a:sym typeface="Nunito"/>
            </a:endParaRPr>
          </a:p>
          <a:p>
            <a:pPr marL="0" lvl="0" indent="0" algn="l" rtl="0">
              <a:spcBef>
                <a:spcPts val="0"/>
              </a:spcBef>
              <a:spcAft>
                <a:spcPts val="0"/>
              </a:spcAft>
              <a:buNone/>
            </a:pPr>
            <a:endParaRPr sz="2200" b="1" u="sng" dirty="0">
              <a:solidFill>
                <a:srgbClr val="0000FF"/>
              </a:solidFill>
              <a:latin typeface="Nunito"/>
              <a:ea typeface="Nunito"/>
              <a:cs typeface="Nunito"/>
              <a:sym typeface="Nunito"/>
            </a:endParaRPr>
          </a:p>
          <a:p>
            <a:pPr marL="0" lvl="0" indent="0" algn="l" rtl="0">
              <a:spcBef>
                <a:spcPts val="0"/>
              </a:spcBef>
              <a:spcAft>
                <a:spcPts val="0"/>
              </a:spcAft>
              <a:buNone/>
            </a:pPr>
            <a:endParaRPr sz="2200" b="1" u="sng" dirty="0">
              <a:solidFill>
                <a:srgbClr val="0000FF"/>
              </a:solidFill>
              <a:latin typeface="Nunito"/>
              <a:ea typeface="Nunito"/>
              <a:cs typeface="Nunito"/>
              <a:sym typeface="Nunito"/>
            </a:endParaRPr>
          </a:p>
          <a:p>
            <a:pPr marL="0" lvl="0" indent="0" algn="l" rtl="0">
              <a:spcBef>
                <a:spcPts val="0"/>
              </a:spcBef>
              <a:spcAft>
                <a:spcPts val="0"/>
              </a:spcAft>
              <a:buNone/>
            </a:pPr>
            <a:endParaRPr sz="2200" b="1" u="sng" dirty="0">
              <a:solidFill>
                <a:srgbClr val="0000FF"/>
              </a:solidFill>
              <a:latin typeface="Nunito"/>
              <a:ea typeface="Nunito"/>
              <a:cs typeface="Nunito"/>
              <a:sym typeface="Nunito"/>
            </a:endParaRPr>
          </a:p>
          <a:p>
            <a:pPr marL="0" lvl="0" indent="0" algn="l" rtl="0">
              <a:spcBef>
                <a:spcPts val="0"/>
              </a:spcBef>
              <a:spcAft>
                <a:spcPts val="0"/>
              </a:spcAft>
              <a:buNone/>
            </a:pPr>
            <a:endParaRPr sz="2200" b="1" u="sng" dirty="0">
              <a:solidFill>
                <a:srgbClr val="0000FF"/>
              </a:solidFill>
              <a:latin typeface="Nunito"/>
              <a:ea typeface="Nunito"/>
              <a:cs typeface="Nunito"/>
              <a:sym typeface="Nunito"/>
            </a:endParaRPr>
          </a:p>
          <a:p>
            <a:pPr marL="0" lvl="0" indent="0" algn="l" rtl="0">
              <a:spcBef>
                <a:spcPts val="0"/>
              </a:spcBef>
              <a:spcAft>
                <a:spcPts val="0"/>
              </a:spcAft>
              <a:buNone/>
            </a:pPr>
            <a:endParaRPr sz="2200" b="1" u="sng" dirty="0">
              <a:solidFill>
                <a:srgbClr val="0000FF"/>
              </a:solidFill>
              <a:latin typeface="Nunito"/>
              <a:ea typeface="Nunito"/>
              <a:cs typeface="Nunito"/>
              <a:sym typeface="Nunito"/>
            </a:endParaRPr>
          </a:p>
          <a:p>
            <a:pPr marL="0" lvl="0" indent="0" algn="l" rtl="0">
              <a:spcBef>
                <a:spcPts val="0"/>
              </a:spcBef>
              <a:spcAft>
                <a:spcPts val="0"/>
              </a:spcAft>
              <a:buNone/>
            </a:pPr>
            <a:endParaRPr sz="1200" b="1" u="sng" dirty="0">
              <a:solidFill>
                <a:srgbClr val="0000FF"/>
              </a:solidFill>
              <a:latin typeface="Nunito"/>
              <a:ea typeface="Nunito"/>
              <a:cs typeface="Nunito"/>
              <a:sym typeface="Nunito"/>
            </a:endParaRPr>
          </a:p>
          <a:p>
            <a:pPr marL="0" lvl="0" indent="0" algn="l" rtl="0">
              <a:spcBef>
                <a:spcPts val="0"/>
              </a:spcBef>
              <a:spcAft>
                <a:spcPts val="0"/>
              </a:spcAft>
              <a:buNone/>
            </a:pPr>
            <a:endParaRPr sz="900" b="1" u="sng" dirty="0">
              <a:solidFill>
                <a:srgbClr val="0000FF"/>
              </a:solidFill>
              <a:latin typeface="Nunito"/>
              <a:ea typeface="Nunito"/>
              <a:cs typeface="Nunito"/>
              <a:sym typeface="Nunito"/>
            </a:endParaRPr>
          </a:p>
          <a:p>
            <a:pPr marL="0" lvl="0" indent="0" algn="l" rtl="0">
              <a:spcBef>
                <a:spcPts val="0"/>
              </a:spcBef>
              <a:spcAft>
                <a:spcPts val="0"/>
              </a:spcAft>
              <a:buNone/>
            </a:pPr>
            <a:r>
              <a:rPr lang="en" sz="2200" b="1" u="sng" dirty="0">
                <a:solidFill>
                  <a:srgbClr val="0000FF"/>
                </a:solidFill>
                <a:latin typeface="Nunito"/>
                <a:ea typeface="Nunito"/>
                <a:cs typeface="Nunito"/>
                <a:sym typeface="Nunito"/>
              </a:rPr>
              <a:t>making_pizzas.py</a:t>
            </a:r>
            <a:endParaRPr sz="2200" b="1" u="sng" dirty="0">
              <a:solidFill>
                <a:srgbClr val="0000FF"/>
              </a:solidFill>
              <a:latin typeface="Nunito"/>
              <a:ea typeface="Nunito"/>
              <a:cs typeface="Nunito"/>
              <a:sym typeface="Nunito"/>
            </a:endParaRPr>
          </a:p>
          <a:p>
            <a:pPr marL="0" lvl="0" indent="0" algn="l" rtl="0">
              <a:spcBef>
                <a:spcPts val="0"/>
              </a:spcBef>
              <a:spcAft>
                <a:spcPts val="0"/>
              </a:spcAft>
              <a:buNone/>
            </a:pPr>
            <a:endParaRPr sz="1700" b="1" dirty="0">
              <a:solidFill>
                <a:srgbClr val="000000"/>
              </a:solidFill>
              <a:latin typeface="Nunito"/>
              <a:ea typeface="Nunito"/>
              <a:cs typeface="Nunito"/>
              <a:sym typeface="Nunito"/>
            </a:endParaRPr>
          </a:p>
        </p:txBody>
      </p:sp>
      <p:pic>
        <p:nvPicPr>
          <p:cNvPr id="204" name="Google Shape;204;p34"/>
          <p:cNvPicPr preferRelativeResize="0"/>
          <p:nvPr/>
        </p:nvPicPr>
        <p:blipFill>
          <a:blip r:embed="rId3">
            <a:alphaModFix/>
          </a:blip>
          <a:stretch>
            <a:fillRect/>
          </a:stretch>
        </p:blipFill>
        <p:spPr>
          <a:xfrm>
            <a:off x="113326" y="606075"/>
            <a:ext cx="8471749" cy="1643625"/>
          </a:xfrm>
          <a:prstGeom prst="rect">
            <a:avLst/>
          </a:prstGeom>
          <a:noFill/>
          <a:ln>
            <a:noFill/>
          </a:ln>
        </p:spPr>
      </p:pic>
      <p:pic>
        <p:nvPicPr>
          <p:cNvPr id="205" name="Google Shape;205;p34"/>
          <p:cNvPicPr preferRelativeResize="0"/>
          <p:nvPr/>
        </p:nvPicPr>
        <p:blipFill>
          <a:blip r:embed="rId4">
            <a:alphaModFix/>
          </a:blip>
          <a:stretch>
            <a:fillRect/>
          </a:stretch>
        </p:blipFill>
        <p:spPr>
          <a:xfrm>
            <a:off x="720500" y="2788125"/>
            <a:ext cx="7832499" cy="23266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35"/>
          <p:cNvSpPr txBox="1">
            <a:spLocks noGrp="1"/>
          </p:cNvSpPr>
          <p:nvPr>
            <p:ph type="title"/>
          </p:nvPr>
        </p:nvSpPr>
        <p:spPr>
          <a:xfrm>
            <a:off x="131875"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dirty="0">
                <a:solidFill>
                  <a:srgbClr val="FF00FF"/>
                </a:solidFill>
                <a:latin typeface="Nunito"/>
                <a:ea typeface="Nunito"/>
                <a:cs typeface="Nunito"/>
                <a:sym typeface="Nunito"/>
              </a:rPr>
              <a:t>(Page 151)</a:t>
            </a:r>
            <a:endParaRPr b="1" u="sng" dirty="0">
              <a:solidFill>
                <a:srgbClr val="FF00FF"/>
              </a:solidFill>
              <a:latin typeface="Nunito"/>
              <a:ea typeface="Nunito"/>
              <a:cs typeface="Nunito"/>
              <a:sym typeface="Nunito"/>
            </a:endParaRPr>
          </a:p>
        </p:txBody>
      </p:sp>
      <p:pic>
        <p:nvPicPr>
          <p:cNvPr id="211" name="Google Shape;211;p35"/>
          <p:cNvPicPr preferRelativeResize="0"/>
          <p:nvPr/>
        </p:nvPicPr>
        <p:blipFill>
          <a:blip r:embed="rId3">
            <a:alphaModFix/>
          </a:blip>
          <a:stretch>
            <a:fillRect/>
          </a:stretch>
        </p:blipFill>
        <p:spPr>
          <a:xfrm>
            <a:off x="0" y="846525"/>
            <a:ext cx="9143999" cy="3351686"/>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6"/>
          <p:cNvSpPr txBox="1">
            <a:spLocks noGrp="1"/>
          </p:cNvSpPr>
          <p:nvPr>
            <p:ph type="title"/>
          </p:nvPr>
        </p:nvSpPr>
        <p:spPr>
          <a:xfrm>
            <a:off x="59900" y="35925"/>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solidFill>
                  <a:srgbClr val="FF00FF"/>
                </a:solidFill>
                <a:latin typeface="Nunito"/>
                <a:ea typeface="Nunito"/>
                <a:cs typeface="Nunito"/>
                <a:sym typeface="Nunito"/>
              </a:rPr>
              <a:t>(Page 152)</a:t>
            </a:r>
            <a:endParaRPr b="1" u="sng" dirty="0">
              <a:solidFill>
                <a:srgbClr val="FF00FF"/>
              </a:solidFill>
              <a:latin typeface="Nunito"/>
              <a:ea typeface="Nunito"/>
              <a:cs typeface="Nunito"/>
              <a:sym typeface="Nunito"/>
            </a:endParaRPr>
          </a:p>
        </p:txBody>
      </p:sp>
      <p:pic>
        <p:nvPicPr>
          <p:cNvPr id="217" name="Google Shape;217;p36"/>
          <p:cNvPicPr preferRelativeResize="0"/>
          <p:nvPr/>
        </p:nvPicPr>
        <p:blipFill>
          <a:blip r:embed="rId3">
            <a:alphaModFix/>
          </a:blip>
          <a:stretch>
            <a:fillRect/>
          </a:stretch>
        </p:blipFill>
        <p:spPr>
          <a:xfrm>
            <a:off x="59900" y="951774"/>
            <a:ext cx="9084100" cy="3296526"/>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7"/>
          <p:cNvSpPr txBox="1">
            <a:spLocks noGrp="1"/>
          </p:cNvSpPr>
          <p:nvPr>
            <p:ph type="title"/>
          </p:nvPr>
        </p:nvSpPr>
        <p:spPr>
          <a:xfrm>
            <a:off x="0" y="0"/>
            <a:ext cx="9114000" cy="3933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u="sng">
                <a:solidFill>
                  <a:srgbClr val="0000FF"/>
                </a:solidFill>
                <a:latin typeface="Playfair Display"/>
                <a:ea typeface="Playfair Display"/>
                <a:cs typeface="Playfair Display"/>
                <a:sym typeface="Playfair Display"/>
              </a:rPr>
              <a:t>Styling Functions</a:t>
            </a:r>
            <a:endParaRPr sz="2700" b="1" u="sng">
              <a:solidFill>
                <a:srgbClr val="0000FF"/>
              </a:solidFill>
              <a:latin typeface="Playfair Display"/>
              <a:ea typeface="Playfair Display"/>
              <a:cs typeface="Playfair Display"/>
              <a:sym typeface="Playfair Display"/>
            </a:endParaRPr>
          </a:p>
          <a:p>
            <a:pPr marL="0" lvl="0" indent="0" algn="l" rtl="0">
              <a:spcBef>
                <a:spcPts val="0"/>
              </a:spcBef>
              <a:spcAft>
                <a:spcPts val="0"/>
              </a:spcAft>
              <a:buNone/>
            </a:pPr>
            <a:endParaRPr sz="100" b="1">
              <a:solidFill>
                <a:srgbClr val="0000FF"/>
              </a:solidFill>
              <a:latin typeface="Nunito"/>
              <a:ea typeface="Nunito"/>
              <a:cs typeface="Nunito"/>
              <a:sym typeface="Nunito"/>
            </a:endParaRPr>
          </a:p>
          <a:p>
            <a:pPr marL="0" lvl="0" indent="0" algn="l" rtl="0">
              <a:lnSpc>
                <a:spcPct val="115000"/>
              </a:lnSpc>
              <a:spcBef>
                <a:spcPts val="1200"/>
              </a:spcBef>
              <a:spcAft>
                <a:spcPts val="0"/>
              </a:spcAft>
              <a:buNone/>
            </a:pPr>
            <a:r>
              <a:rPr lang="en" sz="1800" b="1">
                <a:solidFill>
                  <a:srgbClr val="000000"/>
                </a:solidFill>
                <a:latin typeface="Nunito"/>
                <a:ea typeface="Nunito"/>
                <a:cs typeface="Nunito"/>
                <a:sym typeface="Nunito"/>
              </a:rPr>
              <a:t>When styling functions, use descriptive names written in lowercase with underscores to improve clarity. Both functions and module names should follow this naming convention. Each function should have a clear docstring immediately after the function definition. A docstring is a comment that explains what the function does, the arguments it takes, and the value it returns. It helps other programmers understand how the function works and how to use it, without needing to read through the entire code. Clear documentation makes it easier to trust that the function will work as expected.</a:t>
            </a:r>
            <a:endParaRPr sz="1800" b="1">
              <a:solidFill>
                <a:srgbClr val="000000"/>
              </a:solidFill>
              <a:latin typeface="Nunito"/>
              <a:ea typeface="Nunito"/>
              <a:cs typeface="Nunito"/>
              <a:sym typeface="Nunito"/>
            </a:endParaRPr>
          </a:p>
          <a:p>
            <a:pPr marL="0" lvl="0" indent="0" algn="l" rtl="0">
              <a:lnSpc>
                <a:spcPct val="115000"/>
              </a:lnSpc>
              <a:spcBef>
                <a:spcPts val="1200"/>
              </a:spcBef>
              <a:spcAft>
                <a:spcPts val="1200"/>
              </a:spcAft>
              <a:buNone/>
            </a:pPr>
            <a:r>
              <a:rPr lang="en" sz="1800" b="1">
                <a:solidFill>
                  <a:srgbClr val="000000"/>
                </a:solidFill>
                <a:latin typeface="Nunito"/>
                <a:ea typeface="Nunito"/>
                <a:cs typeface="Nunito"/>
                <a:sym typeface="Nunito"/>
              </a:rPr>
              <a:t>PEP 8 GUIDE: </a:t>
            </a:r>
            <a:r>
              <a:rPr lang="en" sz="1800" b="1" u="sng">
                <a:solidFill>
                  <a:schemeClr val="hlink"/>
                </a:solidFill>
                <a:latin typeface="Nunito"/>
                <a:ea typeface="Nunito"/>
                <a:cs typeface="Nunito"/>
                <a:sym typeface="Nunito"/>
                <a:hlinkClick r:id="rId3"/>
              </a:rPr>
              <a:t>https://peps.python.org/pep-0008/</a:t>
            </a:r>
            <a:endParaRPr sz="1800" b="1">
              <a:solidFill>
                <a:srgbClr val="000000"/>
              </a:solidFill>
              <a:latin typeface="Nunito"/>
              <a:ea typeface="Nunito"/>
              <a:cs typeface="Nunito"/>
              <a:sym typeface="Nuni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pic>
        <p:nvPicPr>
          <p:cNvPr id="227" name="Google Shape;227;p38"/>
          <p:cNvPicPr preferRelativeResize="0"/>
          <p:nvPr/>
        </p:nvPicPr>
        <p:blipFill>
          <a:blip r:embed="rId3">
            <a:alphaModFix/>
          </a:blip>
          <a:stretch>
            <a:fillRect/>
          </a:stretch>
        </p:blipFill>
        <p:spPr>
          <a:xfrm>
            <a:off x="1073200" y="0"/>
            <a:ext cx="6578880" cy="51435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9"/>
          <p:cNvSpPr txBox="1">
            <a:spLocks noGrp="1"/>
          </p:cNvSpPr>
          <p:nvPr>
            <p:ph type="title"/>
          </p:nvPr>
        </p:nvSpPr>
        <p:spPr>
          <a:xfrm>
            <a:off x="102075" y="141350"/>
            <a:ext cx="8920800" cy="3820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b="1" u="sng" dirty="0">
                <a:solidFill>
                  <a:srgbClr val="0000FF"/>
                </a:solidFill>
                <a:latin typeface="Playfair Display"/>
                <a:ea typeface="Playfair Display"/>
                <a:cs typeface="Playfair Display"/>
                <a:sym typeface="Playfair Display"/>
              </a:rPr>
              <a:t>Practice Exercises</a:t>
            </a:r>
            <a:endParaRPr b="1" u="sng" dirty="0">
              <a:solidFill>
                <a:srgbClr val="0000FF"/>
              </a:solidFill>
              <a:latin typeface="Playfair Display"/>
              <a:ea typeface="Playfair Display"/>
              <a:cs typeface="Playfair Display"/>
              <a:sym typeface="Playfair Display"/>
            </a:endParaRPr>
          </a:p>
          <a:p>
            <a:pPr marL="0" lvl="0" indent="0" algn="l" rtl="0">
              <a:spcBef>
                <a:spcPts val="0"/>
              </a:spcBef>
              <a:spcAft>
                <a:spcPts val="0"/>
              </a:spcAft>
              <a:buNone/>
            </a:pPr>
            <a:endParaRPr sz="1400" b="1" u="sng" dirty="0">
              <a:solidFill>
                <a:srgbClr val="0000FF"/>
              </a:solidFill>
            </a:endParaRPr>
          </a:p>
          <a:p>
            <a:pPr marL="0" lvl="0" indent="0" algn="l" rtl="0">
              <a:spcBef>
                <a:spcPts val="0"/>
              </a:spcBef>
              <a:spcAft>
                <a:spcPts val="0"/>
              </a:spcAft>
              <a:buNone/>
            </a:pPr>
            <a:r>
              <a:rPr lang="en" sz="2500" b="1" dirty="0">
                <a:solidFill>
                  <a:srgbClr val="000000"/>
                </a:solidFill>
                <a:latin typeface="Nunito"/>
                <a:ea typeface="Nunito"/>
                <a:cs typeface="Nunito"/>
                <a:sym typeface="Nunito"/>
              </a:rPr>
              <a:t>Do the following</a:t>
            </a:r>
            <a:r>
              <a:rPr lang="en" sz="2500" b="1" dirty="0">
                <a:solidFill>
                  <a:srgbClr val="0000FF"/>
                </a:solidFill>
                <a:latin typeface="Nunito"/>
                <a:ea typeface="Nunito"/>
                <a:cs typeface="Nunito"/>
                <a:sym typeface="Nunito"/>
              </a:rPr>
              <a:t> TRY IT YOURSELF </a:t>
            </a:r>
            <a:r>
              <a:rPr lang="en" sz="2500" b="1" dirty="0">
                <a:solidFill>
                  <a:srgbClr val="000000"/>
                </a:solidFill>
                <a:latin typeface="Nunito"/>
                <a:ea typeface="Nunito"/>
                <a:cs typeface="Nunito"/>
                <a:sym typeface="Nunito"/>
              </a:rPr>
              <a:t>on pages: </a:t>
            </a:r>
            <a:endParaRPr sz="2500" b="1" dirty="0">
              <a:solidFill>
                <a:srgbClr val="000000"/>
              </a:solidFill>
              <a:latin typeface="Nunito"/>
              <a:ea typeface="Nunito"/>
              <a:cs typeface="Nunito"/>
              <a:sym typeface="Nunito"/>
            </a:endParaRPr>
          </a:p>
          <a:p>
            <a:pPr marL="457200" lvl="0" indent="-387350" algn="l" rtl="0">
              <a:spcBef>
                <a:spcPts val="0"/>
              </a:spcBef>
              <a:spcAft>
                <a:spcPts val="0"/>
              </a:spcAft>
              <a:buClr>
                <a:srgbClr val="000000"/>
              </a:buClr>
              <a:buSzPts val="2500"/>
              <a:buFont typeface="Nunito"/>
              <a:buChar char="●"/>
            </a:pPr>
            <a:r>
              <a:rPr lang="en" sz="2500" b="1" dirty="0">
                <a:solidFill>
                  <a:srgbClr val="000000"/>
                </a:solidFill>
                <a:latin typeface="Nunito"/>
                <a:ea typeface="Nunito"/>
                <a:cs typeface="Nunito"/>
                <a:sym typeface="Nunito"/>
              </a:rPr>
              <a:t>131</a:t>
            </a:r>
            <a:endParaRPr sz="2500" b="1" dirty="0">
              <a:solidFill>
                <a:srgbClr val="000000"/>
              </a:solidFill>
              <a:latin typeface="Nunito"/>
              <a:ea typeface="Nunito"/>
              <a:cs typeface="Nunito"/>
              <a:sym typeface="Nunito"/>
            </a:endParaRPr>
          </a:p>
          <a:p>
            <a:pPr marL="457200" lvl="0" indent="-387350" algn="l" rtl="0">
              <a:spcBef>
                <a:spcPts val="0"/>
              </a:spcBef>
              <a:spcAft>
                <a:spcPts val="0"/>
              </a:spcAft>
              <a:buClr>
                <a:srgbClr val="000000"/>
              </a:buClr>
              <a:buSzPts val="2500"/>
              <a:buFont typeface="Nunito"/>
              <a:buChar char="●"/>
            </a:pPr>
            <a:r>
              <a:rPr lang="en" sz="2500" b="1" smtClean="0">
                <a:solidFill>
                  <a:srgbClr val="000000"/>
                </a:solidFill>
                <a:latin typeface="Nunito"/>
                <a:ea typeface="Nunito"/>
                <a:cs typeface="Nunito"/>
                <a:sym typeface="Nunito"/>
              </a:rPr>
              <a:t>136 to 137 do it</a:t>
            </a:r>
            <a:endParaRPr sz="2500" b="1" dirty="0">
              <a:solidFill>
                <a:srgbClr val="000000"/>
              </a:solidFill>
              <a:latin typeface="Nunito"/>
              <a:ea typeface="Nunito"/>
              <a:cs typeface="Nunito"/>
              <a:sym typeface="Nunito"/>
            </a:endParaRPr>
          </a:p>
          <a:p>
            <a:pPr marL="457200" lvl="0" indent="-387350" algn="l" rtl="0">
              <a:spcBef>
                <a:spcPts val="0"/>
              </a:spcBef>
              <a:spcAft>
                <a:spcPts val="0"/>
              </a:spcAft>
              <a:buClr>
                <a:srgbClr val="000000"/>
              </a:buClr>
              <a:buSzPts val="2500"/>
              <a:buFont typeface="Nunito"/>
              <a:buChar char="●"/>
            </a:pPr>
            <a:r>
              <a:rPr lang="en" sz="2500" b="1" dirty="0">
                <a:solidFill>
                  <a:srgbClr val="000000"/>
                </a:solidFill>
                <a:latin typeface="Nunito"/>
                <a:ea typeface="Nunito"/>
                <a:cs typeface="Nunito"/>
                <a:sym typeface="Nunito"/>
              </a:rPr>
              <a:t>141</a:t>
            </a:r>
            <a:endParaRPr sz="2500" b="1" dirty="0">
              <a:solidFill>
                <a:srgbClr val="000000"/>
              </a:solidFill>
              <a:latin typeface="Nunito"/>
              <a:ea typeface="Nunito"/>
              <a:cs typeface="Nunito"/>
              <a:sym typeface="Nunito"/>
            </a:endParaRPr>
          </a:p>
          <a:p>
            <a:pPr marL="457200" lvl="0" indent="-387350" algn="l" rtl="0">
              <a:spcBef>
                <a:spcPts val="0"/>
              </a:spcBef>
              <a:spcAft>
                <a:spcPts val="0"/>
              </a:spcAft>
              <a:buClr>
                <a:srgbClr val="000000"/>
              </a:buClr>
              <a:buSzPts val="2500"/>
              <a:buFont typeface="Nunito"/>
              <a:buChar char="●"/>
            </a:pPr>
            <a:r>
              <a:rPr lang="en" sz="2500" b="1" dirty="0">
                <a:solidFill>
                  <a:srgbClr val="000000"/>
                </a:solidFill>
                <a:latin typeface="Nunito"/>
                <a:ea typeface="Nunito"/>
                <a:cs typeface="Nunito"/>
                <a:sym typeface="Nunito"/>
              </a:rPr>
              <a:t>146</a:t>
            </a:r>
            <a:endParaRPr sz="2500" b="1" dirty="0">
              <a:solidFill>
                <a:srgbClr val="000000"/>
              </a:solidFill>
              <a:latin typeface="Nunito"/>
              <a:ea typeface="Nunito"/>
              <a:cs typeface="Nunito"/>
              <a:sym typeface="Nunito"/>
            </a:endParaRPr>
          </a:p>
          <a:p>
            <a:pPr marL="457200" lvl="0" indent="-387350" algn="l" rtl="0">
              <a:spcBef>
                <a:spcPts val="0"/>
              </a:spcBef>
              <a:spcAft>
                <a:spcPts val="0"/>
              </a:spcAft>
              <a:buClr>
                <a:srgbClr val="000000"/>
              </a:buClr>
              <a:buSzPts val="2500"/>
              <a:buFont typeface="Nunito"/>
              <a:buChar char="●"/>
            </a:pPr>
            <a:r>
              <a:rPr lang="en" sz="2500" b="1" dirty="0">
                <a:solidFill>
                  <a:srgbClr val="000000"/>
                </a:solidFill>
                <a:latin typeface="Nunito"/>
                <a:ea typeface="Nunito"/>
                <a:cs typeface="Nunito"/>
                <a:sym typeface="Nunito"/>
              </a:rPr>
              <a:t>149</a:t>
            </a:r>
            <a:endParaRPr sz="2500" b="1" dirty="0">
              <a:solidFill>
                <a:srgbClr val="000000"/>
              </a:solidFill>
              <a:latin typeface="Nunito"/>
              <a:ea typeface="Nunito"/>
              <a:cs typeface="Nunito"/>
              <a:sym typeface="Nunito"/>
            </a:endParaRPr>
          </a:p>
          <a:p>
            <a:pPr marL="457200" lvl="0" indent="-387350" algn="l" rtl="0">
              <a:spcBef>
                <a:spcPts val="0"/>
              </a:spcBef>
              <a:spcAft>
                <a:spcPts val="0"/>
              </a:spcAft>
              <a:buClr>
                <a:srgbClr val="000000"/>
              </a:buClr>
              <a:buSzPts val="2500"/>
              <a:buFont typeface="Nunito"/>
              <a:buChar char="●"/>
            </a:pPr>
            <a:r>
              <a:rPr lang="en" sz="2500" b="1" dirty="0">
                <a:solidFill>
                  <a:srgbClr val="000000"/>
                </a:solidFill>
                <a:latin typeface="Nunito"/>
                <a:ea typeface="Nunito"/>
                <a:cs typeface="Nunito"/>
                <a:sym typeface="Nunito"/>
              </a:rPr>
              <a:t>154</a:t>
            </a:r>
            <a:endParaRPr sz="2500" b="1" dirty="0">
              <a:solidFill>
                <a:srgbClr val="000000"/>
              </a:solidFill>
              <a:latin typeface="Nunito"/>
              <a:ea typeface="Nunito"/>
              <a:cs typeface="Nunito"/>
              <a:sym typeface="Nunito"/>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40"/>
          <p:cNvSpPr txBox="1">
            <a:spLocks noGrp="1"/>
          </p:cNvSpPr>
          <p:nvPr>
            <p:ph type="ctrTitle"/>
          </p:nvPr>
        </p:nvSpPr>
        <p:spPr>
          <a:xfrm>
            <a:off x="1014300" y="100150"/>
            <a:ext cx="7404600" cy="39948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4200"/>
              <a:buNone/>
            </a:pPr>
            <a:r>
              <a:rPr lang="en" sz="6000" b="1">
                <a:latin typeface="Playfair Display"/>
                <a:ea typeface="Playfair Display"/>
                <a:cs typeface="Playfair Display"/>
                <a:sym typeface="Playfair Display"/>
              </a:rPr>
              <a:t>End </a:t>
            </a:r>
            <a:endParaRPr sz="6000" b="1">
              <a:latin typeface="Playfair Display"/>
              <a:ea typeface="Playfair Display"/>
              <a:cs typeface="Playfair Display"/>
              <a:sym typeface="Playfair Display"/>
            </a:endParaRPr>
          </a:p>
          <a:p>
            <a:pPr marL="0" lvl="0" indent="0" algn="ctr" rtl="0">
              <a:lnSpc>
                <a:spcPct val="100000"/>
              </a:lnSpc>
              <a:spcBef>
                <a:spcPts val="0"/>
              </a:spcBef>
              <a:spcAft>
                <a:spcPts val="0"/>
              </a:spcAft>
              <a:buSzPts val="4200"/>
              <a:buNone/>
            </a:pPr>
            <a:r>
              <a:rPr lang="en" sz="6000" b="1">
                <a:latin typeface="Playfair Display"/>
                <a:ea typeface="Playfair Display"/>
                <a:cs typeface="Playfair Display"/>
                <a:sym typeface="Playfair Display"/>
              </a:rPr>
              <a:t>Of </a:t>
            </a:r>
            <a:endParaRPr sz="6000" b="1">
              <a:latin typeface="Playfair Display"/>
              <a:ea typeface="Playfair Display"/>
              <a:cs typeface="Playfair Display"/>
              <a:sym typeface="Playfair Display"/>
            </a:endParaRPr>
          </a:p>
          <a:p>
            <a:pPr marL="0" lvl="0" indent="0" algn="ctr" rtl="0">
              <a:lnSpc>
                <a:spcPct val="100000"/>
              </a:lnSpc>
              <a:spcBef>
                <a:spcPts val="0"/>
              </a:spcBef>
              <a:spcAft>
                <a:spcPts val="0"/>
              </a:spcAft>
              <a:buSzPts val="4200"/>
              <a:buNone/>
            </a:pPr>
            <a:r>
              <a:rPr lang="en" sz="6000" b="1">
                <a:latin typeface="Playfair Display"/>
                <a:ea typeface="Playfair Display"/>
                <a:cs typeface="Playfair Display"/>
                <a:sym typeface="Playfair Display"/>
              </a:rPr>
              <a:t>Chapter 8</a:t>
            </a:r>
            <a:r>
              <a:rPr lang="en"/>
              <a:t> </a:t>
            </a:r>
            <a:endParaRPr/>
          </a:p>
        </p:txBody>
      </p:sp>
      <p:pic>
        <p:nvPicPr>
          <p:cNvPr id="238" name="Google Shape;238;p40"/>
          <p:cNvPicPr preferRelativeResize="0"/>
          <p:nvPr/>
        </p:nvPicPr>
        <p:blipFill rotWithShape="1">
          <a:blip r:embed="rId3">
            <a:alphaModFix/>
          </a:blip>
          <a:srcRect/>
          <a:stretch/>
        </p:blipFill>
        <p:spPr>
          <a:xfrm>
            <a:off x="273013" y="259463"/>
            <a:ext cx="2143125" cy="21431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5"/>
          <p:cNvSpPr txBox="1">
            <a:spLocks noGrp="1"/>
          </p:cNvSpPr>
          <p:nvPr>
            <p:ph type="title"/>
          </p:nvPr>
        </p:nvSpPr>
        <p:spPr>
          <a:xfrm>
            <a:off x="0" y="48450"/>
            <a:ext cx="9144000" cy="5064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700" b="1" u="sng">
                <a:solidFill>
                  <a:srgbClr val="0000FF"/>
                </a:solidFill>
                <a:latin typeface="Playfair Display"/>
                <a:ea typeface="Playfair Display"/>
                <a:cs typeface="Playfair Display"/>
                <a:sym typeface="Playfair Display"/>
              </a:rPr>
              <a:t>Defining a Function</a:t>
            </a:r>
            <a:endParaRPr sz="2700" b="1" u="sng">
              <a:solidFill>
                <a:srgbClr val="0000FF"/>
              </a:solidFill>
              <a:latin typeface="Playfair Display"/>
              <a:ea typeface="Playfair Display"/>
              <a:cs typeface="Playfair Display"/>
              <a:sym typeface="Playfair Display"/>
            </a:endParaRPr>
          </a:p>
          <a:p>
            <a:pPr marL="0" lvl="0" indent="0" algn="l" rtl="0">
              <a:lnSpc>
                <a:spcPct val="115000"/>
              </a:lnSpc>
              <a:spcBef>
                <a:spcPts val="1200"/>
              </a:spcBef>
              <a:spcAft>
                <a:spcPts val="0"/>
              </a:spcAft>
              <a:buNone/>
            </a:pPr>
            <a:r>
              <a:rPr lang="en" sz="1500" b="1">
                <a:solidFill>
                  <a:srgbClr val="000000"/>
                </a:solidFill>
                <a:latin typeface="Nunito"/>
                <a:ea typeface="Nunito"/>
                <a:cs typeface="Nunito"/>
                <a:sym typeface="Nunito"/>
              </a:rPr>
              <a:t>A </a:t>
            </a:r>
            <a:r>
              <a:rPr lang="en" sz="1500" b="1">
                <a:solidFill>
                  <a:srgbClr val="0000FF"/>
                </a:solidFill>
                <a:latin typeface="Nunito"/>
                <a:ea typeface="Nunito"/>
                <a:cs typeface="Nunito"/>
                <a:sym typeface="Nunito"/>
              </a:rPr>
              <a:t>parameter </a:t>
            </a:r>
            <a:r>
              <a:rPr lang="en" sz="1500" b="1">
                <a:solidFill>
                  <a:srgbClr val="000000"/>
                </a:solidFill>
                <a:latin typeface="Nunito"/>
                <a:ea typeface="Nunito"/>
                <a:cs typeface="Nunito"/>
                <a:sym typeface="Nunito"/>
              </a:rPr>
              <a:t>is a variable in the function definition that acts as a placeholder for values. When you define a function, you specify parameters, which are essentially placeholders for data. An </a:t>
            </a:r>
            <a:r>
              <a:rPr lang="en" sz="1500" b="1">
                <a:solidFill>
                  <a:srgbClr val="0000FF"/>
                </a:solidFill>
                <a:latin typeface="Nunito"/>
                <a:ea typeface="Nunito"/>
                <a:cs typeface="Nunito"/>
                <a:sym typeface="Nunito"/>
              </a:rPr>
              <a:t>argument </a:t>
            </a:r>
            <a:r>
              <a:rPr lang="en" sz="1500" b="1">
                <a:solidFill>
                  <a:srgbClr val="000000"/>
                </a:solidFill>
                <a:latin typeface="Nunito"/>
                <a:ea typeface="Nunito"/>
                <a:cs typeface="Nunito"/>
                <a:sym typeface="Nunito"/>
              </a:rPr>
              <a:t>is the actual value you provide when calling the function. </a:t>
            </a:r>
            <a:endParaRPr sz="15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r>
              <a:rPr lang="en" sz="1500" b="1">
                <a:solidFill>
                  <a:srgbClr val="000000"/>
                </a:solidFill>
                <a:latin typeface="Nunito"/>
                <a:ea typeface="Nunito"/>
                <a:cs typeface="Nunito"/>
                <a:sym typeface="Nunito"/>
              </a:rPr>
              <a:t>For example:</a:t>
            </a:r>
            <a:endParaRPr sz="1500" b="1">
              <a:solidFill>
                <a:srgbClr val="000000"/>
              </a:solidFill>
              <a:latin typeface="Nunito"/>
              <a:ea typeface="Nunito"/>
              <a:cs typeface="Nunito"/>
              <a:sym typeface="Nunito"/>
            </a:endParaRPr>
          </a:p>
          <a:p>
            <a:pPr marL="457200" lvl="0" indent="0" algn="l" rtl="0">
              <a:lnSpc>
                <a:spcPct val="115000"/>
              </a:lnSpc>
              <a:spcBef>
                <a:spcPts val="1200"/>
              </a:spcBef>
              <a:spcAft>
                <a:spcPts val="0"/>
              </a:spcAft>
              <a:buNone/>
            </a:pPr>
            <a:endParaRPr sz="1500"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endParaRPr sz="100" b="1">
              <a:solidFill>
                <a:srgbClr val="000000"/>
              </a:solidFill>
              <a:latin typeface="Nunito"/>
              <a:ea typeface="Nunito"/>
              <a:cs typeface="Nunito"/>
              <a:sym typeface="Nunito"/>
            </a:endParaRPr>
          </a:p>
          <a:p>
            <a:pPr marL="0" lvl="0" indent="0" algn="l" rtl="0">
              <a:lnSpc>
                <a:spcPct val="115000"/>
              </a:lnSpc>
              <a:spcBef>
                <a:spcPts val="1200"/>
              </a:spcBef>
              <a:spcAft>
                <a:spcPts val="1200"/>
              </a:spcAft>
              <a:buNone/>
            </a:pPr>
            <a:endParaRPr sz="1500" b="1">
              <a:solidFill>
                <a:srgbClr val="000000"/>
              </a:solidFill>
              <a:latin typeface="Nunito"/>
              <a:ea typeface="Nunito"/>
              <a:cs typeface="Nunito"/>
              <a:sym typeface="Nunito"/>
            </a:endParaRPr>
          </a:p>
        </p:txBody>
      </p:sp>
      <p:pic>
        <p:nvPicPr>
          <p:cNvPr id="95" name="Google Shape;95;p15"/>
          <p:cNvPicPr preferRelativeResize="0"/>
          <p:nvPr/>
        </p:nvPicPr>
        <p:blipFill>
          <a:blip r:embed="rId3">
            <a:alphaModFix/>
          </a:blip>
          <a:stretch>
            <a:fillRect/>
          </a:stretch>
        </p:blipFill>
        <p:spPr>
          <a:xfrm>
            <a:off x="2837563" y="1626600"/>
            <a:ext cx="5267325" cy="3486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16"/>
          <p:cNvSpPr txBox="1">
            <a:spLocks noGrp="1"/>
          </p:cNvSpPr>
          <p:nvPr>
            <p:ph type="title"/>
          </p:nvPr>
        </p:nvSpPr>
        <p:spPr>
          <a:xfrm>
            <a:off x="0" y="0"/>
            <a:ext cx="9144000" cy="5143500"/>
          </a:xfrm>
          <a:prstGeom prst="rect">
            <a:avLst/>
          </a:prstGeom>
        </p:spPr>
        <p:txBody>
          <a:bodyPr spcFirstLastPara="1" wrap="square" lIns="91425" tIns="91425" rIns="91425" bIns="91425" anchor="t" anchorCtr="0">
            <a:normAutofit/>
          </a:bodyPr>
          <a:lstStyle/>
          <a:p>
            <a:pPr marL="0" lvl="0" indent="0" algn="l" rtl="0">
              <a:lnSpc>
                <a:spcPct val="115000"/>
              </a:lnSpc>
              <a:spcBef>
                <a:spcPts val="1200"/>
              </a:spcBef>
              <a:spcAft>
                <a:spcPts val="0"/>
              </a:spcAft>
              <a:buNone/>
            </a:pPr>
            <a:r>
              <a:rPr lang="en" sz="1700" b="1" u="sng">
                <a:solidFill>
                  <a:srgbClr val="000000"/>
                </a:solidFill>
                <a:latin typeface="Nunito"/>
                <a:ea typeface="Nunito"/>
                <a:cs typeface="Nunito"/>
                <a:sym typeface="Nunito"/>
              </a:rPr>
              <a:t>Here's an example that defines a function, passes information to it, and demonstrates arguments and parameters:</a:t>
            </a:r>
            <a:endParaRPr sz="1700" b="1" u="sng">
              <a:solidFill>
                <a:srgbClr val="000000"/>
              </a:solidFill>
              <a:latin typeface="Nunito"/>
              <a:ea typeface="Nunito"/>
              <a:cs typeface="Nunito"/>
              <a:sym typeface="Nunito"/>
            </a:endParaRPr>
          </a:p>
          <a:p>
            <a:pPr marL="0" lvl="0" indent="0" algn="l" rtl="0">
              <a:lnSpc>
                <a:spcPct val="115000"/>
              </a:lnSpc>
              <a:spcBef>
                <a:spcPts val="1200"/>
              </a:spcBef>
              <a:spcAft>
                <a:spcPts val="1200"/>
              </a:spcAft>
              <a:buNone/>
            </a:pPr>
            <a:r>
              <a:rPr lang="en" sz="1500" b="1">
                <a:solidFill>
                  <a:srgbClr val="000000"/>
                </a:solidFill>
                <a:latin typeface="Nunito"/>
                <a:ea typeface="Nunito"/>
                <a:cs typeface="Nunito"/>
                <a:sym typeface="Nunito"/>
              </a:rPr>
              <a:t>In this example, we define a function called </a:t>
            </a:r>
            <a:r>
              <a:rPr lang="en" sz="1500" b="1">
                <a:solidFill>
                  <a:srgbClr val="0000FF"/>
                </a:solidFill>
                <a:latin typeface="Nunito"/>
                <a:ea typeface="Nunito"/>
                <a:cs typeface="Nunito"/>
                <a:sym typeface="Nunito"/>
              </a:rPr>
              <a:t>greet()</a:t>
            </a:r>
            <a:r>
              <a:rPr lang="en" sz="1500" b="1">
                <a:solidFill>
                  <a:srgbClr val="000000"/>
                </a:solidFill>
                <a:latin typeface="Nunito"/>
                <a:ea typeface="Nunito"/>
                <a:cs typeface="Nunito"/>
                <a:sym typeface="Nunito"/>
              </a:rPr>
              <a:t>, which takes two parameters: </a:t>
            </a:r>
            <a:r>
              <a:rPr lang="en" sz="1500" b="1">
                <a:solidFill>
                  <a:srgbClr val="0000FF"/>
                </a:solidFill>
                <a:latin typeface="Nunito"/>
                <a:ea typeface="Nunito"/>
                <a:cs typeface="Nunito"/>
                <a:sym typeface="Nunito"/>
              </a:rPr>
              <a:t>name </a:t>
            </a:r>
            <a:r>
              <a:rPr lang="en" sz="1500" b="1">
                <a:solidFill>
                  <a:srgbClr val="000000"/>
                </a:solidFill>
                <a:latin typeface="Nunito"/>
                <a:ea typeface="Nunito"/>
                <a:cs typeface="Nunito"/>
                <a:sym typeface="Nunito"/>
              </a:rPr>
              <a:t>and </a:t>
            </a:r>
            <a:r>
              <a:rPr lang="en" sz="1500" b="1">
                <a:solidFill>
                  <a:srgbClr val="0000FF"/>
                </a:solidFill>
                <a:latin typeface="Nunito"/>
                <a:ea typeface="Nunito"/>
                <a:cs typeface="Nunito"/>
                <a:sym typeface="Nunito"/>
              </a:rPr>
              <a:t>age</a:t>
            </a:r>
            <a:r>
              <a:rPr lang="en" sz="1500" b="1">
                <a:solidFill>
                  <a:srgbClr val="000000"/>
                </a:solidFill>
                <a:latin typeface="Nunito"/>
                <a:ea typeface="Nunito"/>
                <a:cs typeface="Nunito"/>
                <a:sym typeface="Nunito"/>
              </a:rPr>
              <a:t>. When we call the function with </a:t>
            </a:r>
            <a:r>
              <a:rPr lang="en" sz="1500" b="1">
                <a:solidFill>
                  <a:srgbClr val="0000FF"/>
                </a:solidFill>
                <a:latin typeface="Nunito"/>
                <a:ea typeface="Nunito"/>
                <a:cs typeface="Nunito"/>
                <a:sym typeface="Nunito"/>
              </a:rPr>
              <a:t>greet('Alice', 30)</a:t>
            </a:r>
            <a:r>
              <a:rPr lang="en" sz="1500" b="1">
                <a:solidFill>
                  <a:srgbClr val="000000"/>
                </a:solidFill>
                <a:latin typeface="Nunito"/>
                <a:ea typeface="Nunito"/>
                <a:cs typeface="Nunito"/>
                <a:sym typeface="Nunito"/>
              </a:rPr>
              <a:t>, </a:t>
            </a:r>
            <a:r>
              <a:rPr lang="en" sz="1500" b="1">
                <a:solidFill>
                  <a:srgbClr val="0000FF"/>
                </a:solidFill>
                <a:latin typeface="Nunito"/>
                <a:ea typeface="Nunito"/>
                <a:cs typeface="Nunito"/>
                <a:sym typeface="Nunito"/>
              </a:rPr>
              <a:t>'Alice'</a:t>
            </a:r>
            <a:r>
              <a:rPr lang="en" sz="1500" b="1">
                <a:solidFill>
                  <a:srgbClr val="000000"/>
                </a:solidFill>
                <a:latin typeface="Nunito"/>
                <a:ea typeface="Nunito"/>
                <a:cs typeface="Nunito"/>
                <a:sym typeface="Nunito"/>
              </a:rPr>
              <a:t> and </a:t>
            </a:r>
            <a:r>
              <a:rPr lang="en" sz="1500" b="1">
                <a:solidFill>
                  <a:srgbClr val="0000FF"/>
                </a:solidFill>
                <a:latin typeface="Nunito"/>
                <a:ea typeface="Nunito"/>
                <a:cs typeface="Nunito"/>
                <a:sym typeface="Nunito"/>
              </a:rPr>
              <a:t>30 </a:t>
            </a:r>
            <a:r>
              <a:rPr lang="en" sz="1500" b="1">
                <a:solidFill>
                  <a:srgbClr val="000000"/>
                </a:solidFill>
                <a:latin typeface="Nunito"/>
                <a:ea typeface="Nunito"/>
                <a:cs typeface="Nunito"/>
                <a:sym typeface="Nunito"/>
              </a:rPr>
              <a:t>are the arguments being passed to the function. These arguments are assigned to the parameters </a:t>
            </a:r>
            <a:r>
              <a:rPr lang="en" sz="1500" b="1">
                <a:solidFill>
                  <a:srgbClr val="0000FF"/>
                </a:solidFill>
                <a:latin typeface="Nunito"/>
                <a:ea typeface="Nunito"/>
                <a:cs typeface="Nunito"/>
                <a:sym typeface="Nunito"/>
              </a:rPr>
              <a:t>name </a:t>
            </a:r>
            <a:r>
              <a:rPr lang="en" sz="1500" b="1">
                <a:solidFill>
                  <a:srgbClr val="000000"/>
                </a:solidFill>
                <a:latin typeface="Nunito"/>
                <a:ea typeface="Nunito"/>
                <a:cs typeface="Nunito"/>
                <a:sym typeface="Nunito"/>
              </a:rPr>
              <a:t>and </a:t>
            </a:r>
            <a:r>
              <a:rPr lang="en" sz="1500" b="1">
                <a:solidFill>
                  <a:srgbClr val="0000FF"/>
                </a:solidFill>
                <a:latin typeface="Nunito"/>
                <a:ea typeface="Nunito"/>
                <a:cs typeface="Nunito"/>
                <a:sym typeface="Nunito"/>
              </a:rPr>
              <a:t>age </a:t>
            </a:r>
            <a:r>
              <a:rPr lang="en" sz="1500" b="1">
                <a:solidFill>
                  <a:srgbClr val="000000"/>
                </a:solidFill>
                <a:latin typeface="Nunito"/>
                <a:ea typeface="Nunito"/>
                <a:cs typeface="Nunito"/>
                <a:sym typeface="Nunito"/>
              </a:rPr>
              <a:t>inside the function, and the function then prints a greeting message using those values. </a:t>
            </a:r>
            <a:endParaRPr/>
          </a:p>
        </p:txBody>
      </p:sp>
      <p:pic>
        <p:nvPicPr>
          <p:cNvPr id="101" name="Google Shape;101;p16"/>
          <p:cNvPicPr preferRelativeResize="0"/>
          <p:nvPr/>
        </p:nvPicPr>
        <p:blipFill>
          <a:blip r:embed="rId3">
            <a:alphaModFix/>
          </a:blip>
          <a:stretch>
            <a:fillRect/>
          </a:stretch>
        </p:blipFill>
        <p:spPr>
          <a:xfrm>
            <a:off x="936608" y="2293740"/>
            <a:ext cx="7093075" cy="26314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7"/>
          <p:cNvSpPr txBox="1">
            <a:spLocks noGrp="1"/>
          </p:cNvSpPr>
          <p:nvPr>
            <p:ph type="title"/>
          </p:nvPr>
        </p:nvSpPr>
        <p:spPr>
          <a:xfrm>
            <a:off x="0" y="0"/>
            <a:ext cx="9144000" cy="5143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3033" b="1" u="sng">
                <a:solidFill>
                  <a:srgbClr val="0000FF"/>
                </a:solidFill>
                <a:latin typeface="Playfair Display"/>
                <a:ea typeface="Playfair Display"/>
                <a:cs typeface="Playfair Display"/>
                <a:sym typeface="Playfair Display"/>
              </a:rPr>
              <a:t>Passing Arguments</a:t>
            </a:r>
            <a:endParaRPr sz="3033" b="1" u="sng">
              <a:solidFill>
                <a:srgbClr val="0000FF"/>
              </a:solidFill>
              <a:latin typeface="Playfair Display"/>
              <a:ea typeface="Playfair Display"/>
              <a:cs typeface="Playfair Display"/>
              <a:sym typeface="Playfair Display"/>
            </a:endParaRPr>
          </a:p>
          <a:p>
            <a:pPr marL="0" lvl="0" indent="0" algn="l" rtl="0">
              <a:lnSpc>
                <a:spcPct val="115000"/>
              </a:lnSpc>
              <a:spcBef>
                <a:spcPts val="1200"/>
              </a:spcBef>
              <a:spcAft>
                <a:spcPts val="0"/>
              </a:spcAft>
              <a:buNone/>
            </a:pPr>
            <a:r>
              <a:rPr lang="en" sz="1811" b="1">
                <a:solidFill>
                  <a:srgbClr val="0000FF"/>
                </a:solidFill>
                <a:latin typeface="Nunito"/>
                <a:ea typeface="Nunito"/>
                <a:cs typeface="Nunito"/>
                <a:sym typeface="Nunito"/>
              </a:rPr>
              <a:t>Positional arguments</a:t>
            </a:r>
            <a:r>
              <a:rPr lang="en" sz="1811" b="1">
                <a:solidFill>
                  <a:srgbClr val="000000"/>
                </a:solidFill>
                <a:latin typeface="Nunito"/>
                <a:ea typeface="Nunito"/>
                <a:cs typeface="Nunito"/>
                <a:sym typeface="Nunito"/>
              </a:rPr>
              <a:t> are values passed to a function in the exact order that the parameters are defined in the function. Each argument is assigned to the corresponding parameter based on its position in the function call. You can think of positional arguments as a way of matching values to the function's parameters by "slot," where the first argument fills the first parameter, the second argument fills the second parameter, and so on.</a:t>
            </a:r>
            <a:endParaRPr sz="1811" b="1">
              <a:solidFill>
                <a:srgbClr val="000000"/>
              </a:solidFill>
              <a:latin typeface="Nunito"/>
              <a:ea typeface="Nunito"/>
              <a:cs typeface="Nunito"/>
              <a:sym typeface="Nunito"/>
            </a:endParaRPr>
          </a:p>
          <a:p>
            <a:pPr marL="0" lvl="0" indent="0" algn="l" rtl="0">
              <a:lnSpc>
                <a:spcPct val="115000"/>
              </a:lnSpc>
              <a:spcBef>
                <a:spcPts val="1200"/>
              </a:spcBef>
              <a:spcAft>
                <a:spcPts val="0"/>
              </a:spcAft>
              <a:buNone/>
            </a:pPr>
            <a:r>
              <a:rPr lang="en" sz="1811" b="1">
                <a:solidFill>
                  <a:srgbClr val="0000FF"/>
                </a:solidFill>
                <a:latin typeface="Nunito"/>
                <a:ea typeface="Nunito"/>
                <a:cs typeface="Nunito"/>
                <a:sym typeface="Nunito"/>
              </a:rPr>
              <a:t>Keyword arguments</a:t>
            </a:r>
            <a:r>
              <a:rPr lang="en" sz="1811" b="1">
                <a:solidFill>
                  <a:srgbClr val="000000"/>
                </a:solidFill>
                <a:latin typeface="Nunito"/>
                <a:ea typeface="Nunito"/>
                <a:cs typeface="Nunito"/>
                <a:sym typeface="Nunito"/>
              </a:rPr>
              <a:t> allow you to specify each argument by name, making the order irrelevant and clarifying what each value represents. </a:t>
            </a:r>
            <a:r>
              <a:rPr lang="en" sz="1811" b="1">
                <a:solidFill>
                  <a:srgbClr val="0000FF"/>
                </a:solidFill>
                <a:latin typeface="Nunito"/>
                <a:ea typeface="Nunito"/>
                <a:cs typeface="Nunito"/>
                <a:sym typeface="Nunito"/>
              </a:rPr>
              <a:t>Default values</a:t>
            </a:r>
            <a:r>
              <a:rPr lang="en" sz="1811" b="1">
                <a:solidFill>
                  <a:srgbClr val="000000"/>
                </a:solidFill>
                <a:latin typeface="Nunito"/>
                <a:ea typeface="Nunito"/>
                <a:cs typeface="Nunito"/>
                <a:sym typeface="Nunito"/>
              </a:rPr>
              <a:t> provide predefined values for parameters, so if an argument is not passed in a function call, the default is used.</a:t>
            </a:r>
            <a:endParaRPr sz="1811" b="1">
              <a:solidFill>
                <a:srgbClr val="000000"/>
              </a:solidFill>
              <a:latin typeface="Nunito"/>
              <a:ea typeface="Nunito"/>
              <a:cs typeface="Nunito"/>
              <a:sym typeface="Nunito"/>
            </a:endParaRPr>
          </a:p>
          <a:p>
            <a:pPr marL="0" lvl="0" indent="0" algn="l" rtl="0">
              <a:lnSpc>
                <a:spcPct val="115000"/>
              </a:lnSpc>
              <a:spcBef>
                <a:spcPts val="1200"/>
              </a:spcBef>
              <a:spcAft>
                <a:spcPts val="1200"/>
              </a:spcAft>
              <a:buNone/>
            </a:pPr>
            <a:r>
              <a:rPr lang="en" sz="1811" b="1">
                <a:solidFill>
                  <a:srgbClr val="0000FF"/>
                </a:solidFill>
                <a:latin typeface="Nunito"/>
                <a:ea typeface="Nunito"/>
                <a:cs typeface="Nunito"/>
                <a:sym typeface="Nunito"/>
              </a:rPr>
              <a:t>Equivalent function</a:t>
            </a:r>
            <a:r>
              <a:rPr lang="en" sz="1811" b="1">
                <a:solidFill>
                  <a:srgbClr val="000000"/>
                </a:solidFill>
                <a:latin typeface="Nunito"/>
                <a:ea typeface="Nunito"/>
                <a:cs typeface="Nunito"/>
                <a:sym typeface="Nunito"/>
              </a:rPr>
              <a:t> calls refer to different ways of calling a function using a mix of positional arguments, keyword arguments, and default values, where the function behaves the same as long as the required arguments are provided correctly. You can think of equivalent function calls as different approaches to supplying arguments that lead to the same result, offering flexibility in how you call the function. </a:t>
            </a:r>
            <a:endParaRPr sz="1811" b="1">
              <a:solidFill>
                <a:srgbClr val="000000"/>
              </a:solidFill>
              <a:latin typeface="Nunito"/>
              <a:ea typeface="Nunito"/>
              <a:cs typeface="Nunito"/>
              <a:sym typeface="Nunito"/>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0" y="0"/>
            <a:ext cx="91440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SzPts val="990"/>
              <a:buNone/>
            </a:pPr>
            <a:r>
              <a:rPr lang="en" sz="2300" b="1" u="sng">
                <a:solidFill>
                  <a:srgbClr val="0000FF"/>
                </a:solidFill>
                <a:latin typeface="Nunito"/>
                <a:ea typeface="Nunito"/>
                <a:cs typeface="Nunito"/>
                <a:sym typeface="Nunito"/>
              </a:rPr>
              <a:t>Positional Arguments &amp; Order Matters in Positional Arguments</a:t>
            </a:r>
            <a:endParaRPr sz="2300" b="1" u="sng">
              <a:solidFill>
                <a:srgbClr val="0000FF"/>
              </a:solidFill>
              <a:latin typeface="Nunito"/>
              <a:ea typeface="Nunito"/>
              <a:cs typeface="Nunito"/>
              <a:sym typeface="Nunito"/>
            </a:endParaRPr>
          </a:p>
        </p:txBody>
      </p:sp>
      <p:pic>
        <p:nvPicPr>
          <p:cNvPr id="112" name="Google Shape;112;p18"/>
          <p:cNvPicPr preferRelativeResize="0"/>
          <p:nvPr/>
        </p:nvPicPr>
        <p:blipFill>
          <a:blip r:embed="rId3">
            <a:alphaModFix/>
          </a:blip>
          <a:stretch>
            <a:fillRect/>
          </a:stretch>
        </p:blipFill>
        <p:spPr>
          <a:xfrm>
            <a:off x="152400" y="760200"/>
            <a:ext cx="8263750" cy="35212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9"/>
          <p:cNvSpPr txBox="1">
            <a:spLocks noGrp="1"/>
          </p:cNvSpPr>
          <p:nvPr>
            <p:ph type="title"/>
          </p:nvPr>
        </p:nvSpPr>
        <p:spPr>
          <a:xfrm>
            <a:off x="211000"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solidFill>
                  <a:srgbClr val="0000FF"/>
                </a:solidFill>
                <a:latin typeface="Nunito"/>
                <a:ea typeface="Nunito"/>
                <a:cs typeface="Nunito"/>
                <a:sym typeface="Nunito"/>
              </a:rPr>
              <a:t>Keyword Arguments &amp; Equivalent Function Calls</a:t>
            </a:r>
            <a:endParaRPr b="1" u="sng">
              <a:solidFill>
                <a:srgbClr val="0000FF"/>
              </a:solidFill>
              <a:latin typeface="Nunito"/>
              <a:ea typeface="Nunito"/>
              <a:cs typeface="Nunito"/>
              <a:sym typeface="Nunito"/>
            </a:endParaRPr>
          </a:p>
        </p:txBody>
      </p:sp>
      <p:pic>
        <p:nvPicPr>
          <p:cNvPr id="118" name="Google Shape;118;p19"/>
          <p:cNvPicPr preferRelativeResize="0"/>
          <p:nvPr/>
        </p:nvPicPr>
        <p:blipFill>
          <a:blip r:embed="rId3">
            <a:alphaModFix/>
          </a:blip>
          <a:stretch>
            <a:fillRect/>
          </a:stretch>
        </p:blipFill>
        <p:spPr>
          <a:xfrm>
            <a:off x="0" y="808625"/>
            <a:ext cx="9144000" cy="37085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20"/>
          <p:cNvSpPr txBox="1">
            <a:spLocks noGrp="1"/>
          </p:cNvSpPr>
          <p:nvPr>
            <p:ph type="title"/>
          </p:nvPr>
        </p:nvSpPr>
        <p:spPr>
          <a:xfrm>
            <a:off x="218175"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solidFill>
                  <a:srgbClr val="0000FF"/>
                </a:solidFill>
                <a:latin typeface="Nunito"/>
                <a:ea typeface="Nunito"/>
                <a:cs typeface="Nunito"/>
                <a:sym typeface="Nunito"/>
              </a:rPr>
              <a:t>Default Values &amp; Equivalent Function Calls</a:t>
            </a:r>
            <a:endParaRPr b="1" u="sng">
              <a:solidFill>
                <a:srgbClr val="0000FF"/>
              </a:solidFill>
              <a:latin typeface="Nunito"/>
              <a:ea typeface="Nunito"/>
              <a:cs typeface="Nunito"/>
              <a:sym typeface="Nunito"/>
            </a:endParaRPr>
          </a:p>
        </p:txBody>
      </p:sp>
      <p:pic>
        <p:nvPicPr>
          <p:cNvPr id="124" name="Google Shape;124;p20"/>
          <p:cNvPicPr preferRelativeResize="0"/>
          <p:nvPr/>
        </p:nvPicPr>
        <p:blipFill>
          <a:blip r:embed="rId3">
            <a:alphaModFix/>
          </a:blip>
          <a:stretch>
            <a:fillRect/>
          </a:stretch>
        </p:blipFill>
        <p:spPr>
          <a:xfrm>
            <a:off x="152400" y="760200"/>
            <a:ext cx="8752926" cy="3714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1"/>
          <p:cNvSpPr txBox="1">
            <a:spLocks noGrp="1"/>
          </p:cNvSpPr>
          <p:nvPr>
            <p:ph type="title"/>
          </p:nvPr>
        </p:nvSpPr>
        <p:spPr>
          <a:xfrm>
            <a:off x="246975" y="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b="1" u="sng">
                <a:solidFill>
                  <a:srgbClr val="0000FF"/>
                </a:solidFill>
                <a:latin typeface="Nunito"/>
                <a:ea typeface="Nunito"/>
                <a:cs typeface="Nunito"/>
                <a:sym typeface="Nunito"/>
              </a:rPr>
              <a:t>Avoiding Argument Errors &amp; Multiple Function Calls</a:t>
            </a:r>
            <a:endParaRPr b="1" u="sng">
              <a:solidFill>
                <a:srgbClr val="0000FF"/>
              </a:solidFill>
              <a:latin typeface="Nunito"/>
              <a:ea typeface="Nunito"/>
              <a:cs typeface="Nunito"/>
              <a:sym typeface="Nunito"/>
            </a:endParaRPr>
          </a:p>
        </p:txBody>
      </p:sp>
      <p:pic>
        <p:nvPicPr>
          <p:cNvPr id="130" name="Google Shape;130;p21"/>
          <p:cNvPicPr preferRelativeResize="0"/>
          <p:nvPr/>
        </p:nvPicPr>
        <p:blipFill>
          <a:blip r:embed="rId3">
            <a:alphaModFix/>
          </a:blip>
          <a:stretch>
            <a:fillRect/>
          </a:stretch>
        </p:blipFill>
        <p:spPr>
          <a:xfrm>
            <a:off x="152400" y="760200"/>
            <a:ext cx="8752925" cy="4217400"/>
          </a:xfrm>
          <a:prstGeom prst="rect">
            <a:avLst/>
          </a:prstGeom>
          <a:noFill/>
          <a:ln>
            <a:noFill/>
          </a:ln>
        </p:spPr>
      </p:pic>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1478</TotalTime>
  <Words>1426</Words>
  <Application>Microsoft Office PowerPoint</Application>
  <PresentationFormat>On-screen Show (16:9)</PresentationFormat>
  <Paragraphs>90</Paragraphs>
  <Slides>28</Slides>
  <Notes>28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Nunito</vt:lpstr>
      <vt:lpstr>Arial</vt:lpstr>
      <vt:lpstr>Playfair Display</vt:lpstr>
      <vt:lpstr>Roboto</vt:lpstr>
      <vt:lpstr>Geometric</vt:lpstr>
      <vt:lpstr>PowerPoint Presentation</vt:lpstr>
      <vt:lpstr>Chapter 8 FUNCTIONS  Brief Summary of Chapter 8 In this lesson, we will be covering functions, which are blocks of reusable code designed to perform a specific task. Functions allow us to write code once and call it multiple times, improving code organization and efficiency. We will explore how to define functions with parameters, pass arguments to them, and return values. Additionally, we will look at how to pass and modify lists in functions, as well as ways to prevent a function from changing the original list. We will also learn about handling an unknown number of arguments using *args and **kwargs, and how to store functions in separate modules for reuse in different programs. Lastly, we will examine different methods of importing functions and applying aliases.</vt:lpstr>
      <vt:lpstr>Defining a Function A parameter is a variable in the function definition that acts as a placeholder for values. When you define a function, you specify parameters, which are essentially placeholders for data. An argument is the actual value you provide when calling the function.  For example:   </vt:lpstr>
      <vt:lpstr>Here's an example that defines a function, passes information to it, and demonstrates arguments and parameters: In this example, we define a function called greet(), which takes two parameters: name and age. When we call the function with greet('Alice', 30), 'Alice' and 30 are the arguments being passed to the function. These arguments are assigned to the parameters name and age inside the function, and the function then prints a greeting message using those values. </vt:lpstr>
      <vt:lpstr>Passing Arguments Positional arguments are values passed to a function in the exact order that the parameters are defined in the function. Each argument is assigned to the corresponding parameter based on its position in the function call. You can think of positional arguments as a way of matching values to the function's parameters by "slot," where the first argument fills the first parameter, the second argument fills the second parameter, and so on. Keyword arguments allow you to specify each argument by name, making the order irrelevant and clarifying what each value represents. Default values provide predefined values for parameters, so if an argument is not passed in a function call, the default is used. Equivalent function calls refer to different ways of calling a function using a mix of positional arguments, keyword arguments, and default values, where the function behaves the same as long as the required arguments are provided correctly. You can think of equivalent function calls as different approaches to supplying arguments that lead to the same result, offering flexibility in how you call the function. </vt:lpstr>
      <vt:lpstr>Positional Arguments &amp; Order Matters in Positional Arguments</vt:lpstr>
      <vt:lpstr>Keyword Arguments &amp; Equivalent Function Calls</vt:lpstr>
      <vt:lpstr>Default Values &amp; Equivalent Function Calls</vt:lpstr>
      <vt:lpstr>Avoiding Argument Errors &amp; Multiple Function Calls</vt:lpstr>
      <vt:lpstr>Return Values The return statement in Python sends a value from a function back to where it was called, allowing the result to be used elsewhere in the program. It is important for optional arguments (which are function parameters with default values) because it lets the function handle different inputs and return a result whether or not the argument is provided. For example, a function can store key-value pairs, like a person’s first and last name, in a dictionary and return it.  </vt:lpstr>
      <vt:lpstr>The function build_person creates a dictionary with a person's first and last name. The age parameter is optional. If provided, the age is added to the dictionary. The function then returns the dictionary with the person's information.</vt:lpstr>
      <vt:lpstr>The greet_person function repeatedly asks the user for their first name, last name, and optionally age. It creates a dictionary with the details using build_person, then displays a greeting and age (if provided). The loop ends when the user enters 'q'.</vt:lpstr>
      <vt:lpstr>PowerPoint Presentation</vt:lpstr>
      <vt:lpstr>Passing a List The greet_users() function takes a list of names and prints a greeting for each user, without changing the list. The print_models() function prints designs by removing items from the original list and adding them to the new list, permanently changing the original list. To prevent a function from changing the original list, you can pass a copy of the list using slice notation (list[:]), keeping the original list the same.</vt:lpstr>
      <vt:lpstr>The code shows three functions: one that greets users from a list, one that modifies a list by moving items to a new list, and one that prevents modifying the original list by using a copy.</vt:lpstr>
      <vt:lpstr>PowerPoint Presentation</vt:lpstr>
      <vt:lpstr>PowerPoint Presentation</vt:lpstr>
      <vt:lpstr>Passing a Flexible Number of Arguments (Page 146 - 148)          This code defines a function, make_pizza(), that accepts an arbitrary (flexible) number of toppings by using the *toppings syntax (* before a parameter means the function can accept any number of inputs). When the function is called, it collects all provided arguments into a tuple and prints it. In the example, calling make_pizza('pepperoni') prints a tuple with one topping, while calling make_pizza('mushrooms', 'green peppers', 'extra cheese') prints a tuple with three toppings. </vt:lpstr>
      <vt:lpstr>      This code defines a function, make_pizza(size, *toppings), where size is a required argument for the pizza's size, and *toppings allows for any number of additional toppings. When the function is called, it first prints the size of the pizza, then loops through the toppings tuple to print each topping. In the first function call (make_pizza(16, 'pepperoni')), it creates a 16-inch pizza with one topping, while in the second function call (make_pizza(12, 'mushrooms', 'green peppers', 'extra cheese')), it creates a 12-inch pizza with three toppings. This shows how you can combine fixed and flexible arguments in a function. </vt:lpstr>
      <vt:lpstr>          The function build_profile() takes a person's first and last name, along with any additional details passed as keyword arguments (e.g., location, field). The **user_info syntax collects these extra details into a dictionary. The function then returns the complete profile, combining the required names with the optional information. The ** syntax allows for any number of keyword arguments to be stored as key-value pairs. The output starts with location='princeton' because keyword arguments are passed as key-value pairs, and Python keeps the order in which they are passed. Since location='princeton' was provided first in the function call, it appears first in the dictionary.        </vt:lpstr>
      <vt:lpstr>Storing Your Functions in Modules A module in Python is a file containing Python code, such as functions, classes, or variables. An import statement tells Python to make the code in a module available in the currently running program file. An alias is a shorthand or alternate name given to a module or function during import, using the as keyword, to make the code more clear or avoid naming conflicts. For example, you can import a module like import pizza as p or a function like from pizza import make_pizza as mp, allowing you to call functions with the alias instead of their full names.</vt:lpstr>
      <vt:lpstr>pizza.py    (Page 150)        making_pizzas.py </vt:lpstr>
      <vt:lpstr>(Page 151)</vt:lpstr>
      <vt:lpstr>(Page 152)</vt:lpstr>
      <vt:lpstr>Styling Functions  When styling functions, use descriptive names written in lowercase with underscores to improve clarity. Both functions and module names should follow this naming convention. Each function should have a clear docstring immediately after the function definition. A docstring is a comment that explains what the function does, the arguments it takes, and the value it returns. It helps other programmers understand how the function works and how to use it, without needing to read through the entire code. Clear documentation makes it easier to trust that the function will work as expected. PEP 8 GUIDE: https://peps.python.org/pep-0008/</vt:lpstr>
      <vt:lpstr>PowerPoint Presentation</vt:lpstr>
      <vt:lpstr>Practice Exercises  Do the following TRY IT YOURSELF on pages:  131 136 to 137 do it 141 146 149 154</vt:lpstr>
      <vt:lpstr>End  Of  Chapter 8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User</cp:lastModifiedBy>
  <cp:revision>6</cp:revision>
  <dcterms:modified xsi:type="dcterms:W3CDTF">2025-09-17T17:27:36Z</dcterms:modified>
</cp:coreProperties>
</file>