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4245429"/>
            <a:ext cx="9418320" cy="2246811"/>
          </a:xfrm>
        </p:spPr>
        <p:txBody>
          <a:bodyPr>
            <a:normAutofit fontScale="92500" lnSpcReduction="10000"/>
          </a:bodyPr>
          <a:lstStyle/>
          <a:p>
            <a:r>
              <a:rPr lang="es-NI" dirty="0" smtClean="0"/>
              <a:t>Ingeniería de Software I</a:t>
            </a:r>
          </a:p>
          <a:p>
            <a:pPr algn="r"/>
            <a:r>
              <a:rPr lang="es-NI" dirty="0" smtClean="0"/>
              <a:t>Profesor: Javier Wilson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 smtClean="0"/>
              <a:t>Victor Rivera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 smtClean="0"/>
              <a:t>José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 err="1" smtClean="0"/>
              <a:t>Dilan</a:t>
            </a:r>
            <a:r>
              <a:rPr lang="es-NI" dirty="0" smtClean="0"/>
              <a:t> </a:t>
            </a:r>
            <a:r>
              <a:rPr lang="es-NI" dirty="0" err="1" smtClean="0"/>
              <a:t>Zuniga</a:t>
            </a:r>
            <a:endParaRPr lang="es-NI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32" y="1399903"/>
            <a:ext cx="3200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Modelos</a:t>
            </a:r>
            <a:endParaRPr lang="es-NI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57" y="1691322"/>
            <a:ext cx="5679177" cy="4171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91322"/>
            <a:ext cx="4415246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39" y="371973"/>
            <a:ext cx="5565775" cy="3171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39" y="371973"/>
            <a:ext cx="4527822" cy="4648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9" y="3895725"/>
            <a:ext cx="5791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51" y="345848"/>
            <a:ext cx="5791200" cy="2590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1" y="3132908"/>
            <a:ext cx="5734050" cy="2133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1" y="345848"/>
            <a:ext cx="4781005" cy="54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Rutas y Vistas</a:t>
            </a:r>
            <a:endParaRPr lang="es-NI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90" y="1691322"/>
            <a:ext cx="5458550" cy="3457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1538922"/>
            <a:ext cx="5165816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" y="301125"/>
            <a:ext cx="3352800" cy="4505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97" y="4806450"/>
            <a:ext cx="1714500" cy="876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75" y="301125"/>
            <a:ext cx="6096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9" y="374197"/>
            <a:ext cx="3305175" cy="2190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16" y="2398259"/>
            <a:ext cx="1638300" cy="333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366" y="374197"/>
            <a:ext cx="3286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Controladores</a:t>
            </a:r>
            <a:endParaRPr lang="es-NI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835" y="1828800"/>
            <a:ext cx="4543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5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20</TotalTime>
  <Words>19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Presentación de PowerPoint</vt:lpstr>
      <vt:lpstr>Modelos</vt:lpstr>
      <vt:lpstr>Presentación de PowerPoint</vt:lpstr>
      <vt:lpstr>Presentación de PowerPoint</vt:lpstr>
      <vt:lpstr>Rutas y Vistas</vt:lpstr>
      <vt:lpstr>Presentación de PowerPoint</vt:lpstr>
      <vt:lpstr>Presentación de PowerPoint</vt:lpstr>
      <vt:lpstr>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Junior Rivera Castillo</dc:creator>
  <cp:lastModifiedBy>Victor Junior Rivera Castillo</cp:lastModifiedBy>
  <cp:revision>2</cp:revision>
  <dcterms:created xsi:type="dcterms:W3CDTF">2016-05-20T21:02:29Z</dcterms:created>
  <dcterms:modified xsi:type="dcterms:W3CDTF">2016-05-20T21:22:50Z</dcterms:modified>
</cp:coreProperties>
</file>