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293C-63FB-B323-DECB-ED12F2EE2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68551-E1C5-9ACB-5FD3-68B3B8A1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006A5-59E6-FCA5-D06E-4586B65E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442C-97E9-E84B-8F76-AB4FCA42AC7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60D5-D31A-427A-6F41-57E873DE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FB7D3-02D6-5C5D-F253-35F277A5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F256-268D-A74F-819B-4A1312B2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9E06-CE34-E2AE-BA1D-16D23B45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C899B-B0D7-DFD7-0333-E070850B0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EEB2D-4F52-1CDB-4F62-6DB017FB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442C-97E9-E84B-8F76-AB4FCA42AC7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DB75-BCAD-423B-AA6C-39633616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F61D-7C09-FE65-B911-35A5444D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F256-268D-A74F-819B-4A1312B2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2CF12-F626-8CD4-D74B-09CC34C7F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8CF24-DC53-0E82-CF78-F355DE61C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FCE47-A90E-29EA-9BD1-6B0A7E25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442C-97E9-E84B-8F76-AB4FCA42AC7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20AD-85A7-9F63-6306-668ADC45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CCCA-5D89-A95A-B9AE-0B30CAD7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F256-268D-A74F-819B-4A1312B2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4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8E7A-9B3A-3430-96B5-02BD5F02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7242-9195-72A0-DB00-C638EB54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1FEFF-D3E8-C855-0C0F-2491D64F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442C-97E9-E84B-8F76-AB4FCA42AC7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8BBE-C1AF-B11D-6FA5-86388D35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FFFD6-598E-90DF-E806-15A12DD5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F256-268D-A74F-819B-4A1312B2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33A1-CFB7-9BD7-7F75-9FB78782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7CCB7-7793-81CF-0AD3-E7FBA193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B620-EFA8-3201-8099-4624949D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442C-97E9-E84B-8F76-AB4FCA42AC7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88F0-66A5-0DF9-59CB-C3F68C3B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1D54-9569-E711-A71C-95379F01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F256-268D-A74F-819B-4A1312B2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0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9E22-8211-4F49-BFC4-3BAEB950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DD49-0797-5A31-9791-149DE9CFD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9CEA2-909B-A15C-117A-06DCBEDF3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529AD-E057-3564-7E69-E87FA53F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442C-97E9-E84B-8F76-AB4FCA42AC7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781B5-6D14-9742-8D39-9688B9B2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5650A-39AA-609A-B52A-DFFCF8E9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F256-268D-A74F-819B-4A1312B2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991F-4470-6A8B-78B4-1E7B85DA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3300A-20DD-1C32-5AFF-39E0E67D8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B25EE-8CF5-D2EA-75FE-6116A888E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783D6-9C33-5A54-D68B-B9032105B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9823E-5423-976F-860A-FA5747BDF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C4416-498F-4AB9-25C2-0C00D856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442C-97E9-E84B-8F76-AB4FCA42AC7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1F168-D73A-53A0-9CB7-3FDD5FDC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D9D24-5473-123F-737B-F0F54FA0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F256-268D-A74F-819B-4A1312B2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81F6-C09B-1818-7A31-F4BEBA65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3A67E-B004-5653-F60E-B1D65216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442C-97E9-E84B-8F76-AB4FCA42AC7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58C3C-5268-B831-BBD9-5D5B6A31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A2996-163C-1A9D-F918-901F97C3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F256-268D-A74F-819B-4A1312B2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2F914-0DFF-3B97-0331-28C0B2BC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442C-97E9-E84B-8F76-AB4FCA42AC7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7B132-4CA7-E0E6-8EEB-E118FA7F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9B1A-2966-0537-C2BC-245EC816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F256-268D-A74F-819B-4A1312B2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65EC-434C-E664-A19F-596BE5A6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72DA-0FC2-B887-2038-CEAD25DD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19C9D-2E91-4E8C-80DA-ED72FE956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5EE7F-5705-9097-16E7-2E26AE0F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442C-97E9-E84B-8F76-AB4FCA42AC7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0A9E5-EF66-FC45-61DE-CA5B1482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EC421-582E-813B-DFE1-BA6A17CB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F256-268D-A74F-819B-4A1312B2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2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D7F6-D136-8F41-5261-6EA29BA2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93446-FA74-55CE-1D74-775C16B3E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92666-C78C-D982-8D5C-3A9800D1B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21A2B-B3F1-D2B1-F8FE-030E72AF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442C-97E9-E84B-8F76-AB4FCA42AC7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C4AE3-7B17-057F-2E95-F7FB0387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2EA5-4B0E-2E83-25A1-3794B568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F256-268D-A74F-819B-4A1312B2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0C379-CDA8-B239-72D3-097303AD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82C8A-25EE-B339-983A-8C28E151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EA58-4B14-633C-D9D7-A54AEDE0F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442C-97E9-E84B-8F76-AB4FCA42AC7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2B1B9-472E-A118-3648-EE9E9E9B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D42C7-71C3-49B0-69F4-AB9B4D08A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F256-268D-A74F-819B-4A1312B2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2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844C9F-5DBF-2015-FA69-8B26083D5B45}"/>
              </a:ext>
            </a:extLst>
          </p:cNvPr>
          <p:cNvSpPr/>
          <p:nvPr/>
        </p:nvSpPr>
        <p:spPr>
          <a:xfrm>
            <a:off x="2613352" y="3755844"/>
            <a:ext cx="1035581" cy="2031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F251CF0-B09D-3F6D-4F72-4B65A79E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195" y="2292693"/>
            <a:ext cx="4191000" cy="3162300"/>
          </a:xfrm>
          <a:prstGeom prst="rect">
            <a:avLst/>
          </a:prstGeom>
        </p:spPr>
      </p:pic>
      <p:pic>
        <p:nvPicPr>
          <p:cNvPr id="6" name="Picture 2" descr="Fire truck - Free transport icons">
            <a:extLst>
              <a:ext uri="{FF2B5EF4-FFF2-40B4-BE49-F238E27FC236}">
                <a16:creationId xmlns:a16="http://schemas.microsoft.com/office/drawing/2014/main" id="{FCA7828A-252F-30D5-C199-CA5C0788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19" y="5198063"/>
            <a:ext cx="513861" cy="5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irefighter Generic Flat icon">
            <a:extLst>
              <a:ext uri="{FF2B5EF4-FFF2-40B4-BE49-F238E27FC236}">
                <a16:creationId xmlns:a16="http://schemas.microsoft.com/office/drawing/2014/main" id="{A35886FA-8320-A79D-1F7C-9C0D1268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015" y="4882327"/>
            <a:ext cx="315736" cy="3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Uav - Free transport icons">
            <a:extLst>
              <a:ext uri="{FF2B5EF4-FFF2-40B4-BE49-F238E27FC236}">
                <a16:creationId xmlns:a16="http://schemas.microsoft.com/office/drawing/2014/main" id="{AE46C666-CA83-F7DF-2501-F645912B2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19" y="4373923"/>
            <a:ext cx="584048" cy="5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Plane - Free transport icons">
            <a:extLst>
              <a:ext uri="{FF2B5EF4-FFF2-40B4-BE49-F238E27FC236}">
                <a16:creationId xmlns:a16="http://schemas.microsoft.com/office/drawing/2014/main" id="{B7A96810-6DAC-6D15-F04A-7FD0A25FB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08" y="4017954"/>
            <a:ext cx="471846" cy="47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CE248D-5D4F-8FA2-81A7-7EDA34557F37}"/>
              </a:ext>
            </a:extLst>
          </p:cNvPr>
          <p:cNvSpPr txBox="1"/>
          <p:nvPr/>
        </p:nvSpPr>
        <p:spPr>
          <a:xfrm>
            <a:off x="2655472" y="3736475"/>
            <a:ext cx="105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Capacities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624BB-669E-3938-31FC-24F0A156FA63}"/>
              </a:ext>
            </a:extLst>
          </p:cNvPr>
          <p:cNvSpPr txBox="1"/>
          <p:nvPr/>
        </p:nvSpPr>
        <p:spPr>
          <a:xfrm>
            <a:off x="3146602" y="4084600"/>
            <a:ext cx="400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D2A1AC-CE60-9F66-9B03-259B5306399D}"/>
              </a:ext>
            </a:extLst>
          </p:cNvPr>
          <p:cNvSpPr txBox="1"/>
          <p:nvPr/>
        </p:nvSpPr>
        <p:spPr>
          <a:xfrm>
            <a:off x="3248895" y="4440890"/>
            <a:ext cx="400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616EE-2E92-306B-1269-15323CD41370}"/>
              </a:ext>
            </a:extLst>
          </p:cNvPr>
          <p:cNvSpPr txBox="1"/>
          <p:nvPr/>
        </p:nvSpPr>
        <p:spPr>
          <a:xfrm>
            <a:off x="3215998" y="4870918"/>
            <a:ext cx="400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0BF3B-9C29-A42B-5033-0147B2C4C58F}"/>
              </a:ext>
            </a:extLst>
          </p:cNvPr>
          <p:cNvSpPr txBox="1"/>
          <p:nvPr/>
        </p:nvSpPr>
        <p:spPr>
          <a:xfrm>
            <a:off x="3115125" y="5288048"/>
            <a:ext cx="400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pic>
        <p:nvPicPr>
          <p:cNvPr id="15" name="Picture 12" descr="Fire icon png 11999958 PNG">
            <a:extLst>
              <a:ext uri="{FF2B5EF4-FFF2-40B4-BE49-F238E27FC236}">
                <a16:creationId xmlns:a16="http://schemas.microsoft.com/office/drawing/2014/main" id="{9213C09E-B706-7293-D70A-F952144C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269" y="2326332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Fire icon png 11999958 PNG">
            <a:extLst>
              <a:ext uri="{FF2B5EF4-FFF2-40B4-BE49-F238E27FC236}">
                <a16:creationId xmlns:a16="http://schemas.microsoft.com/office/drawing/2014/main" id="{2D3DDDAC-C1B4-052F-E6A9-68223F407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806" y="2401395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Fire icon png 11999958 PNG">
            <a:extLst>
              <a:ext uri="{FF2B5EF4-FFF2-40B4-BE49-F238E27FC236}">
                <a16:creationId xmlns:a16="http://schemas.microsoft.com/office/drawing/2014/main" id="{8C76C43E-A74C-66A8-C1CE-C30E16169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471" y="2549360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Fire icon png 11999958 PNG">
            <a:extLst>
              <a:ext uri="{FF2B5EF4-FFF2-40B4-BE49-F238E27FC236}">
                <a16:creationId xmlns:a16="http://schemas.microsoft.com/office/drawing/2014/main" id="{E190C9B7-AE41-C784-FFFE-7FB701FC6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270" y="2930359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Fire icon png 11999958 PNG">
            <a:extLst>
              <a:ext uri="{FF2B5EF4-FFF2-40B4-BE49-F238E27FC236}">
                <a16:creationId xmlns:a16="http://schemas.microsoft.com/office/drawing/2014/main" id="{962FA0B2-E030-D932-9035-30D9F4E4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34" y="2927428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Fire icon png 11999958 PNG">
            <a:extLst>
              <a:ext uri="{FF2B5EF4-FFF2-40B4-BE49-F238E27FC236}">
                <a16:creationId xmlns:a16="http://schemas.microsoft.com/office/drawing/2014/main" id="{0B91560E-0CDB-B083-B3F9-EE7ABBD19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88" y="3116432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Fire icon png 11999958 PNG">
            <a:extLst>
              <a:ext uri="{FF2B5EF4-FFF2-40B4-BE49-F238E27FC236}">
                <a16:creationId xmlns:a16="http://schemas.microsoft.com/office/drawing/2014/main" id="{399C696F-0CFB-6834-56BE-ED03373E1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488" y="3116431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Fire icon png 11999958 PNG">
            <a:extLst>
              <a:ext uri="{FF2B5EF4-FFF2-40B4-BE49-F238E27FC236}">
                <a16:creationId xmlns:a16="http://schemas.microsoft.com/office/drawing/2014/main" id="{E3EBB164-84FB-3A4D-58A0-3994AEB3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84" y="3636955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Fire icon png 11999958 PNG">
            <a:extLst>
              <a:ext uri="{FF2B5EF4-FFF2-40B4-BE49-F238E27FC236}">
                <a16:creationId xmlns:a16="http://schemas.microsoft.com/office/drawing/2014/main" id="{C8BEA19D-9E8B-8E2C-8316-597CF63F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490" y="3638574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Fire icon png 11999958 PNG">
            <a:extLst>
              <a:ext uri="{FF2B5EF4-FFF2-40B4-BE49-F238E27FC236}">
                <a16:creationId xmlns:a16="http://schemas.microsoft.com/office/drawing/2014/main" id="{FE66243B-2697-90DB-ECB5-849F0BE1D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21" y="3757463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Fire icon png 11999958 PNG">
            <a:extLst>
              <a:ext uri="{FF2B5EF4-FFF2-40B4-BE49-F238E27FC236}">
                <a16:creationId xmlns:a16="http://schemas.microsoft.com/office/drawing/2014/main" id="{7DBF4337-0CF2-3E37-F408-8C8C3DD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271" y="4192676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ire icon png 11999958 PNG">
            <a:extLst>
              <a:ext uri="{FF2B5EF4-FFF2-40B4-BE49-F238E27FC236}">
                <a16:creationId xmlns:a16="http://schemas.microsoft.com/office/drawing/2014/main" id="{24C27E39-64FF-AB12-3FB2-2CB899F88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03" y="4194295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Fire icon png 11999958 PNG">
            <a:extLst>
              <a:ext uri="{FF2B5EF4-FFF2-40B4-BE49-F238E27FC236}">
                <a16:creationId xmlns:a16="http://schemas.microsoft.com/office/drawing/2014/main" id="{2E954E4C-9939-7F20-3666-8C91BF4F2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229" y="3940169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Fire icon png 11999958 PNG">
            <a:extLst>
              <a:ext uri="{FF2B5EF4-FFF2-40B4-BE49-F238E27FC236}">
                <a16:creationId xmlns:a16="http://schemas.microsoft.com/office/drawing/2014/main" id="{B611F0E4-DDA6-B3F7-A59F-BFDFC043D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91" y="4258649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Fire icon png 11999958 PNG">
            <a:extLst>
              <a:ext uri="{FF2B5EF4-FFF2-40B4-BE49-F238E27FC236}">
                <a16:creationId xmlns:a16="http://schemas.microsoft.com/office/drawing/2014/main" id="{C3624554-5BEF-AA1E-177D-376069B01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61" y="4229168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Fire icon png 11999958 PNG">
            <a:extLst>
              <a:ext uri="{FF2B5EF4-FFF2-40B4-BE49-F238E27FC236}">
                <a16:creationId xmlns:a16="http://schemas.microsoft.com/office/drawing/2014/main" id="{8EE56C1B-09D5-59C9-7ABF-0836F14C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28" y="4284948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ire icon png 11999958 PNG">
            <a:extLst>
              <a:ext uri="{FF2B5EF4-FFF2-40B4-BE49-F238E27FC236}">
                <a16:creationId xmlns:a16="http://schemas.microsoft.com/office/drawing/2014/main" id="{D5C2F933-5883-2B77-22C5-2F4537355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975" y="4017954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ire icon png 11999958 PNG">
            <a:extLst>
              <a:ext uri="{FF2B5EF4-FFF2-40B4-BE49-F238E27FC236}">
                <a16:creationId xmlns:a16="http://schemas.microsoft.com/office/drawing/2014/main" id="{9DF63DF1-1637-8B9F-299D-E149EDC33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20" y="4123319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ire icon png 11999958 PNG">
            <a:extLst>
              <a:ext uri="{FF2B5EF4-FFF2-40B4-BE49-F238E27FC236}">
                <a16:creationId xmlns:a16="http://schemas.microsoft.com/office/drawing/2014/main" id="{2238E442-3358-A670-D8FF-62374CD34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487" y="4444844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ire icon png 11999958 PNG">
            <a:extLst>
              <a:ext uri="{FF2B5EF4-FFF2-40B4-BE49-F238E27FC236}">
                <a16:creationId xmlns:a16="http://schemas.microsoft.com/office/drawing/2014/main" id="{1B9050A7-0076-FF3F-B98A-D1E3585C2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13" y="4630881"/>
            <a:ext cx="380999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E661610-EB3A-CF26-3C43-557ACFCC1342}"/>
              </a:ext>
            </a:extLst>
          </p:cNvPr>
          <p:cNvSpPr/>
          <p:nvPr/>
        </p:nvSpPr>
        <p:spPr>
          <a:xfrm>
            <a:off x="8048574" y="2700056"/>
            <a:ext cx="1149945" cy="20311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396DCB-6181-F645-F38C-05706602F3A5}"/>
              </a:ext>
            </a:extLst>
          </p:cNvPr>
          <p:cNvSpPr txBox="1"/>
          <p:nvPr/>
        </p:nvSpPr>
        <p:spPr>
          <a:xfrm>
            <a:off x="8009783" y="2681576"/>
            <a:ext cx="1235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Intensity per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127C44-0374-2362-E597-6FBE56469D24}"/>
              </a:ext>
            </a:extLst>
          </p:cNvPr>
          <p:cNvSpPr txBox="1"/>
          <p:nvPr/>
        </p:nvSpPr>
        <p:spPr>
          <a:xfrm>
            <a:off x="8083466" y="2927428"/>
            <a:ext cx="1306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baseline="-25000" dirty="0"/>
              <a:t>1</a:t>
            </a:r>
            <a:r>
              <a:rPr lang="en-US" sz="1100" dirty="0"/>
              <a:t> : 250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0DF13A-FAA9-D7F4-4981-9753C182DAE8}"/>
              </a:ext>
            </a:extLst>
          </p:cNvPr>
          <p:cNvSpPr txBox="1"/>
          <p:nvPr/>
        </p:nvSpPr>
        <p:spPr>
          <a:xfrm>
            <a:off x="8083466" y="3114449"/>
            <a:ext cx="1306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baseline="-25000" dirty="0"/>
              <a:t>2</a:t>
            </a:r>
            <a:r>
              <a:rPr lang="en-US" sz="1100" dirty="0"/>
              <a:t> : 350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CF6969-C5C5-38AB-B8DF-CCAFC187526D}"/>
              </a:ext>
            </a:extLst>
          </p:cNvPr>
          <p:cNvSpPr txBox="1"/>
          <p:nvPr/>
        </p:nvSpPr>
        <p:spPr>
          <a:xfrm>
            <a:off x="8073445" y="3304085"/>
            <a:ext cx="1306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baseline="-25000" dirty="0"/>
              <a:t>3</a:t>
            </a:r>
            <a:r>
              <a:rPr lang="en-US" sz="1100" dirty="0"/>
              <a:t> : 400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34271B-C13E-C7D8-7779-8ED6C667BCEF}"/>
              </a:ext>
            </a:extLst>
          </p:cNvPr>
          <p:cNvSpPr txBox="1"/>
          <p:nvPr/>
        </p:nvSpPr>
        <p:spPr>
          <a:xfrm>
            <a:off x="8073445" y="3482836"/>
            <a:ext cx="1306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baseline="-25000" dirty="0"/>
              <a:t>4</a:t>
            </a:r>
            <a:r>
              <a:rPr lang="en-US" sz="1100" dirty="0"/>
              <a:t> : 150 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FD15668-C94F-8CF6-C584-EBD4B45BA540}"/>
              </a:ext>
            </a:extLst>
          </p:cNvPr>
          <p:cNvSpPr/>
          <p:nvPr/>
        </p:nvSpPr>
        <p:spPr>
          <a:xfrm>
            <a:off x="4503271" y="2240172"/>
            <a:ext cx="1409958" cy="1496303"/>
          </a:xfrm>
          <a:prstGeom prst="ellipse">
            <a:avLst/>
          </a:prstGeom>
          <a:solidFill>
            <a:schemeClr val="accent2">
              <a:lumMod val="75000"/>
              <a:alpha val="3532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F8BD86-C68A-A824-A15C-C87167F365A1}"/>
              </a:ext>
            </a:extLst>
          </p:cNvPr>
          <p:cNvSpPr/>
          <p:nvPr/>
        </p:nvSpPr>
        <p:spPr>
          <a:xfrm>
            <a:off x="5873007" y="3613641"/>
            <a:ext cx="1284384" cy="1398239"/>
          </a:xfrm>
          <a:prstGeom prst="ellipse">
            <a:avLst/>
          </a:prstGeom>
          <a:solidFill>
            <a:schemeClr val="accent2">
              <a:lumMod val="75000"/>
              <a:alpha val="3532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F8863E-7031-1300-263A-71C1E7D2E4CE}"/>
              </a:ext>
            </a:extLst>
          </p:cNvPr>
          <p:cNvSpPr/>
          <p:nvPr/>
        </p:nvSpPr>
        <p:spPr>
          <a:xfrm>
            <a:off x="7157391" y="2366534"/>
            <a:ext cx="748356" cy="681594"/>
          </a:xfrm>
          <a:prstGeom prst="ellipse">
            <a:avLst/>
          </a:prstGeom>
          <a:solidFill>
            <a:schemeClr val="accent2">
              <a:lumMod val="75000"/>
              <a:alpha val="3532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CC5A2F5-F8CC-0682-E3AC-D25C25F125E2}"/>
              </a:ext>
            </a:extLst>
          </p:cNvPr>
          <p:cNvSpPr/>
          <p:nvPr/>
        </p:nvSpPr>
        <p:spPr>
          <a:xfrm>
            <a:off x="5994455" y="3132724"/>
            <a:ext cx="433809" cy="381000"/>
          </a:xfrm>
          <a:prstGeom prst="ellipse">
            <a:avLst/>
          </a:prstGeom>
          <a:solidFill>
            <a:schemeClr val="accent2">
              <a:lumMod val="75000"/>
              <a:alpha val="3532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BD7359-625B-0440-4A69-DA4497E2862A}"/>
              </a:ext>
            </a:extLst>
          </p:cNvPr>
          <p:cNvSpPr/>
          <p:nvPr/>
        </p:nvSpPr>
        <p:spPr>
          <a:xfrm>
            <a:off x="7181376" y="3769651"/>
            <a:ext cx="810238" cy="877603"/>
          </a:xfrm>
          <a:prstGeom prst="ellipse">
            <a:avLst/>
          </a:prstGeom>
          <a:solidFill>
            <a:schemeClr val="accent2">
              <a:lumMod val="75000"/>
              <a:alpha val="3532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A23AEA2-02B1-698C-46CA-984D41E6890C}"/>
              </a:ext>
            </a:extLst>
          </p:cNvPr>
          <p:cNvSpPr/>
          <p:nvPr/>
        </p:nvSpPr>
        <p:spPr>
          <a:xfrm>
            <a:off x="4531498" y="3956571"/>
            <a:ext cx="867251" cy="925755"/>
          </a:xfrm>
          <a:prstGeom prst="ellipse">
            <a:avLst/>
          </a:prstGeom>
          <a:solidFill>
            <a:schemeClr val="accent2">
              <a:lumMod val="75000"/>
              <a:alpha val="3532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83FC53-2EA3-6571-48E9-02DF471813BF}"/>
              </a:ext>
            </a:extLst>
          </p:cNvPr>
          <p:cNvSpPr/>
          <p:nvPr/>
        </p:nvSpPr>
        <p:spPr>
          <a:xfrm>
            <a:off x="4686139" y="2228795"/>
            <a:ext cx="3962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8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800" b="0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BD2A2C-9E1E-9871-21EC-6C57B10689D3}"/>
              </a:ext>
            </a:extLst>
          </p:cNvPr>
          <p:cNvSpPr/>
          <p:nvPr/>
        </p:nvSpPr>
        <p:spPr>
          <a:xfrm>
            <a:off x="4662246" y="3733536"/>
            <a:ext cx="3962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8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2800" b="0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02439F-45C7-A10B-E807-303B1C7756A0}"/>
              </a:ext>
            </a:extLst>
          </p:cNvPr>
          <p:cNvSpPr/>
          <p:nvPr/>
        </p:nvSpPr>
        <p:spPr>
          <a:xfrm>
            <a:off x="7139141" y="2153855"/>
            <a:ext cx="3962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8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2800" b="0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38765D-CFF3-2A44-0346-CF7CB489FA21}"/>
              </a:ext>
            </a:extLst>
          </p:cNvPr>
          <p:cNvSpPr/>
          <p:nvPr/>
        </p:nvSpPr>
        <p:spPr>
          <a:xfrm>
            <a:off x="7586495" y="3715639"/>
            <a:ext cx="3962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8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b="0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28159D-9D36-D9A7-600D-D8A208C7B74E}"/>
              </a:ext>
            </a:extLst>
          </p:cNvPr>
          <p:cNvSpPr/>
          <p:nvPr/>
        </p:nvSpPr>
        <p:spPr>
          <a:xfrm>
            <a:off x="6042446" y="4428505"/>
            <a:ext cx="3962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8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2800" b="0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49F82E-001C-3778-88E6-EC2C61C122FB}"/>
              </a:ext>
            </a:extLst>
          </p:cNvPr>
          <p:cNvSpPr/>
          <p:nvPr/>
        </p:nvSpPr>
        <p:spPr>
          <a:xfrm>
            <a:off x="6125261" y="2788138"/>
            <a:ext cx="3962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8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2800" b="0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1E64C6-2B64-1983-0505-51F038A1B5C9}"/>
              </a:ext>
            </a:extLst>
          </p:cNvPr>
          <p:cNvSpPr txBox="1"/>
          <p:nvPr/>
        </p:nvSpPr>
        <p:spPr>
          <a:xfrm>
            <a:off x="8073445" y="3636955"/>
            <a:ext cx="1306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baseline="-25000" dirty="0"/>
              <a:t>5</a:t>
            </a:r>
            <a:r>
              <a:rPr lang="en-US" sz="1100" dirty="0"/>
              <a:t> : 150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7BA839-8038-33CF-1400-910DDE93B67A}"/>
              </a:ext>
            </a:extLst>
          </p:cNvPr>
          <p:cNvSpPr txBox="1"/>
          <p:nvPr/>
        </p:nvSpPr>
        <p:spPr>
          <a:xfrm>
            <a:off x="8076306" y="3774947"/>
            <a:ext cx="1306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baseline="-25000" dirty="0"/>
              <a:t>6</a:t>
            </a:r>
            <a:r>
              <a:rPr lang="en-US" sz="1100" dirty="0"/>
              <a:t> : 150 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52D4094C-3CB3-9EB9-F53F-CEA07C51BD1B}"/>
              </a:ext>
            </a:extLst>
          </p:cNvPr>
          <p:cNvSpPr txBox="1">
            <a:spLocks/>
          </p:cNvSpPr>
          <p:nvPr/>
        </p:nvSpPr>
        <p:spPr>
          <a:xfrm>
            <a:off x="1293778" y="510400"/>
            <a:ext cx="9637457" cy="158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B3C3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effectLst/>
                <a:latin typeface="Arial" panose="020B0604020202020204" pitchFamily="34" charset="0"/>
              </a:rPr>
              <a:t>Enhancing Wildfire Detection Through MAVs and Agent-Based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9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tupayachi</dc:creator>
  <cp:lastModifiedBy>jose tupayachi</cp:lastModifiedBy>
  <cp:revision>1</cp:revision>
  <dcterms:created xsi:type="dcterms:W3CDTF">2023-10-19T10:30:49Z</dcterms:created>
  <dcterms:modified xsi:type="dcterms:W3CDTF">2023-10-19T10:32:03Z</dcterms:modified>
</cp:coreProperties>
</file>