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7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9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11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07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02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61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0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9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66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7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36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4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4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  <a:alpha val="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638C-109D-4CB1-A650-68E1595220C6}" type="datetimeFigureOut">
              <a:rPr lang="es-CO" smtClean="0"/>
              <a:t>13/08/2017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A9AFFA-F4AA-42FB-9DDC-4AEBCD2889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5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56454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Maratón de programación</a:t>
            </a:r>
            <a:br>
              <a:rPr lang="es-CO" dirty="0" smtClean="0"/>
            </a:br>
            <a:r>
              <a:rPr lang="es-CO" dirty="0" err="1" smtClean="0"/>
              <a:t>chatbots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Grupo 8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9984" y="4378817"/>
            <a:ext cx="9144000" cy="1655762"/>
          </a:xfrm>
        </p:spPr>
        <p:txBody>
          <a:bodyPr>
            <a:normAutofit/>
          </a:bodyPr>
          <a:lstStyle/>
          <a:p>
            <a:r>
              <a:rPr lang="es-CO" dirty="0" smtClean="0"/>
              <a:t>Luis Mejía</a:t>
            </a:r>
          </a:p>
          <a:p>
            <a:r>
              <a:rPr lang="es-CO" dirty="0" smtClean="0"/>
              <a:t>Ubaldo Carvajal</a:t>
            </a:r>
          </a:p>
          <a:p>
            <a:r>
              <a:rPr lang="es-CO" dirty="0" smtClean="0"/>
              <a:t>Carlos </a:t>
            </a:r>
            <a:r>
              <a:rPr lang="es-CO" dirty="0" err="1" smtClean="0"/>
              <a:t>Rios</a:t>
            </a:r>
            <a:endParaRPr lang="es-CO" dirty="0" smtClean="0"/>
          </a:p>
          <a:p>
            <a:r>
              <a:rPr lang="es-CO" dirty="0"/>
              <a:t>Luis </a:t>
            </a:r>
            <a:r>
              <a:rPr lang="es-CO" dirty="0" smtClean="0"/>
              <a:t>Tavera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51885"/>
            <a:ext cx="5505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b="1" dirty="0" err="1" smtClean="0"/>
              <a:t>ChatBot</a:t>
            </a:r>
            <a:endParaRPr lang="es-CO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CO" sz="4800" dirty="0" smtClean="0"/>
          </a:p>
          <a:p>
            <a:pPr marL="0" indent="0" algn="ctr">
              <a:buNone/>
            </a:pPr>
            <a:r>
              <a:rPr lang="es-CO" sz="4800" dirty="0" smtClean="0"/>
              <a:t>@</a:t>
            </a:r>
            <a:r>
              <a:rPr lang="es-CO" sz="4800" dirty="0"/>
              <a:t>kodefest8Bot</a:t>
            </a:r>
          </a:p>
        </p:txBody>
      </p:sp>
    </p:spTree>
    <p:extLst>
      <p:ext uri="{BB962C8B-B14F-4D97-AF65-F5344CB8AC3E}">
        <p14:creationId xmlns:p14="http://schemas.microsoft.com/office/powerpoint/2010/main" val="27245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de 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Reto</a:t>
            </a:r>
          </a:p>
          <a:p>
            <a:r>
              <a:rPr lang="es-CO" dirty="0" smtClean="0"/>
              <a:t>Análisis y diseño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Implementación</a:t>
            </a:r>
          </a:p>
          <a:p>
            <a:r>
              <a:rPr lang="es-CO" dirty="0" smtClean="0"/>
              <a:t>Resultado</a:t>
            </a:r>
          </a:p>
          <a:p>
            <a:r>
              <a:rPr lang="es-CO" dirty="0" smtClean="0"/>
              <a:t>@kodefet8Bot</a:t>
            </a:r>
          </a:p>
        </p:txBody>
      </p:sp>
    </p:spTree>
    <p:extLst>
      <p:ext uri="{BB962C8B-B14F-4D97-AF65-F5344CB8AC3E}">
        <p14:creationId xmlns:p14="http://schemas.microsoft.com/office/powerpoint/2010/main" val="39745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Reto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609" y="1451537"/>
            <a:ext cx="8666504" cy="50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0975" y="154454"/>
            <a:ext cx="8911687" cy="1280890"/>
          </a:xfrm>
        </p:spPr>
        <p:txBody>
          <a:bodyPr/>
          <a:lstStyle/>
          <a:p>
            <a:r>
              <a:rPr lang="es-CO" dirty="0" smtClean="0"/>
              <a:t>Análisis y diseño</a:t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42" y="1832906"/>
            <a:ext cx="4876800" cy="3086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0140"/>
            <a:ext cx="5520056" cy="32215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14747"/>
            <a:ext cx="5090042" cy="304325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20975" y="143534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Historias de usuario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6182831" y="-58470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Mockups</a:t>
            </a:r>
            <a:endParaRPr lang="es-CO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6149973" y="351607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71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Funcionalidad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7189616" cy="41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19" y="1398603"/>
            <a:ext cx="3293612" cy="41572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02" y="545565"/>
            <a:ext cx="3281394" cy="24203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50" y="1760742"/>
            <a:ext cx="2403307" cy="18977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055" y="3477219"/>
            <a:ext cx="2958374" cy="28142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82" y="5330219"/>
            <a:ext cx="2958374" cy="1308949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 rot="19287357">
            <a:off x="3736574" y="3331613"/>
            <a:ext cx="1758461" cy="2912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derecha 11"/>
          <p:cNvSpPr/>
          <p:nvPr/>
        </p:nvSpPr>
        <p:spPr>
          <a:xfrm>
            <a:off x="3487594" y="4427681"/>
            <a:ext cx="1758461" cy="2912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derecha 12"/>
          <p:cNvSpPr/>
          <p:nvPr/>
        </p:nvSpPr>
        <p:spPr>
          <a:xfrm rot="2920699" flipV="1">
            <a:off x="7996284" y="4791070"/>
            <a:ext cx="784689" cy="29451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5429" y="314246"/>
            <a:ext cx="3467100" cy="1066800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 rot="20366536" flipV="1">
            <a:off x="7369906" y="997271"/>
            <a:ext cx="1254920" cy="34085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derecha 15"/>
          <p:cNvSpPr/>
          <p:nvPr/>
        </p:nvSpPr>
        <p:spPr>
          <a:xfrm rot="1800866" flipV="1">
            <a:off x="7286737" y="2077259"/>
            <a:ext cx="1356891" cy="34085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9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992" y="3667124"/>
            <a:ext cx="2905125" cy="561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04" y="2752699"/>
            <a:ext cx="3200400" cy="3352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24" y="1513450"/>
            <a:ext cx="2958374" cy="219617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2302907">
            <a:off x="3291492" y="3138647"/>
            <a:ext cx="1028046" cy="28232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>
            <a:off x="7710209" y="3709623"/>
            <a:ext cx="1028046" cy="28232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505" y="1331275"/>
            <a:ext cx="3200400" cy="1038225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 rot="19832220">
            <a:off x="3355528" y="1911099"/>
            <a:ext cx="1028046" cy="28232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743" y="440131"/>
            <a:ext cx="8911687" cy="1280890"/>
          </a:xfrm>
        </p:spPr>
        <p:txBody>
          <a:bodyPr/>
          <a:lstStyle/>
          <a:p>
            <a:r>
              <a:rPr lang="es-CO" dirty="0" smtClean="0"/>
              <a:t>Implementación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486" y="1264555"/>
            <a:ext cx="5521547" cy="3778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264555"/>
            <a:ext cx="3693942" cy="57231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75909" y="5226784"/>
            <a:ext cx="5828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 smtClean="0"/>
              <a:t>TypeScript</a:t>
            </a:r>
            <a:r>
              <a:rPr lang="es-CO" sz="2000" b="1" dirty="0" smtClean="0"/>
              <a:t>: </a:t>
            </a:r>
            <a:r>
              <a:rPr lang="es-CO" sz="2000" dirty="0" smtClean="0"/>
              <a:t>Lenguaje de programación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 smtClean="0"/>
              <a:t>NodeJs</a:t>
            </a:r>
            <a:r>
              <a:rPr lang="es-CO" sz="2000" b="1" dirty="0" smtClean="0"/>
              <a:t> : </a:t>
            </a:r>
            <a:r>
              <a:rPr lang="es-CO" sz="2000" dirty="0" smtClean="0"/>
              <a:t>Tecnología de servidor</a:t>
            </a: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 smtClean="0"/>
              <a:t>FireBase</a:t>
            </a:r>
            <a:r>
              <a:rPr lang="es-CO" sz="2000" b="1" dirty="0" smtClean="0"/>
              <a:t>: </a:t>
            </a:r>
            <a:r>
              <a:rPr lang="es-CO" sz="2000" dirty="0" smtClean="0"/>
              <a:t>Persistencia de datos</a:t>
            </a:r>
            <a:r>
              <a:rPr lang="es-CO" sz="2000" dirty="0" smtClean="0"/>
              <a:t> (</a:t>
            </a:r>
            <a:r>
              <a:rPr lang="es-CO" sz="2000" dirty="0" err="1" smtClean="0"/>
              <a:t>noSql</a:t>
            </a:r>
            <a:r>
              <a:rPr lang="es-CO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N</a:t>
            </a:r>
            <a:r>
              <a:rPr lang="es-CO" sz="2000" b="1" dirty="0" err="1" smtClean="0"/>
              <a:t>ode</a:t>
            </a:r>
            <a:r>
              <a:rPr lang="es-CO" sz="2000" b="1" dirty="0" smtClean="0"/>
              <a:t>-</a:t>
            </a:r>
            <a:r>
              <a:rPr lang="es-CO" sz="2000" b="1" dirty="0" err="1" smtClean="0"/>
              <a:t>telegram</a:t>
            </a:r>
            <a:r>
              <a:rPr lang="es-CO" sz="2000" b="1" dirty="0" smtClean="0"/>
              <a:t>-</a:t>
            </a:r>
            <a:r>
              <a:rPr lang="es-CO" sz="2000" b="1" dirty="0" err="1" smtClean="0"/>
              <a:t>bot</a:t>
            </a:r>
            <a:r>
              <a:rPr lang="es-CO" sz="2000" b="1" dirty="0" smtClean="0"/>
              <a:t>-api</a:t>
            </a:r>
            <a:r>
              <a:rPr lang="es-CO" sz="2000" dirty="0" smtClean="0"/>
              <a:t>: librería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 smtClean="0"/>
              <a:t>Github</a:t>
            </a:r>
            <a:r>
              <a:rPr lang="es-CO" sz="2000" b="1" dirty="0" smtClean="0"/>
              <a:t>:</a:t>
            </a:r>
            <a:r>
              <a:rPr lang="es-CO" sz="2000" dirty="0" smtClean="0"/>
              <a:t> repositorio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1134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Persistencia – </a:t>
            </a:r>
            <a:r>
              <a:rPr lang="es-CO" dirty="0" err="1" smtClean="0"/>
              <a:t>firebase</a:t>
            </a:r>
            <a:r>
              <a:rPr lang="es-CO" dirty="0" smtClean="0"/>
              <a:t> (</a:t>
            </a:r>
            <a:r>
              <a:rPr lang="es-CO" dirty="0" err="1" smtClean="0"/>
              <a:t>NoSql</a:t>
            </a:r>
            <a:r>
              <a:rPr lang="es-CO" dirty="0" smtClean="0"/>
              <a:t>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88" y="1421276"/>
            <a:ext cx="3895725" cy="4972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45" y="1421276"/>
            <a:ext cx="4257675" cy="2971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45" y="4577129"/>
            <a:ext cx="4400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352</TotalTime>
  <Words>70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Maratón de programación chatbots Grupo 8 </vt:lpstr>
      <vt:lpstr>Tabla de contenido</vt:lpstr>
      <vt:lpstr>Reto</vt:lpstr>
      <vt:lpstr>Análisis y diseño </vt:lpstr>
      <vt:lpstr>Funcionalidad</vt:lpstr>
      <vt:lpstr>Resultados</vt:lpstr>
      <vt:lpstr>Resultados</vt:lpstr>
      <vt:lpstr>Implementación</vt:lpstr>
      <vt:lpstr>Persistencia – firebase (NoSql)</vt:lpstr>
      <vt:lpstr>ChatBot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Azen Consultoría en sistemas</dc:creator>
  <cp:lastModifiedBy>Azen Consultoría en sistemas</cp:lastModifiedBy>
  <cp:revision>30</cp:revision>
  <dcterms:created xsi:type="dcterms:W3CDTF">2017-08-13T16:42:18Z</dcterms:created>
  <dcterms:modified xsi:type="dcterms:W3CDTF">2017-08-13T22:34:29Z</dcterms:modified>
</cp:coreProperties>
</file>