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7A11-FE1D-4457-AE7F-4F602D30E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1CF14-0A75-44FB-A45B-C4E0EABBA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0C697-6E8C-49B0-846A-76E833A9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6CEC-29D4-4A2C-A1D4-8D02E44C9F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FDC7-AF0C-4D19-A7F5-3B9ED1B3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538EF-9D47-4A2F-AC79-B7C72FC2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97D2-44DB-41C0-8CF9-67CC8394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6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A0CF-A9A7-466B-B055-B41BEF76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7C251-ED32-4B6A-ADA6-AC74FFA63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743A-4C54-4D17-B28B-4165DBEF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6CEC-29D4-4A2C-A1D4-8D02E44C9F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9D3CA-6A45-4639-BFDC-2DA8836D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CDB6F-AA3F-436B-8E94-651705E8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97D2-44DB-41C0-8CF9-67CC8394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3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3D933-8487-4B27-92CA-B8C653ED6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C701F-0769-47C2-ACA2-030C09476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62E6-010C-49A2-83FB-E3B632B9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6CEC-29D4-4A2C-A1D4-8D02E44C9F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27281-A6BD-49C1-86C2-785B4CB4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0DD5-2080-4DD3-B01E-03C5F2B5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97D2-44DB-41C0-8CF9-67CC8394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7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1919-B7AF-453E-856F-5A29F686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56F1-B9A7-4DE6-BBF1-DA4CB8AA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4B25-B465-44FC-85AF-1B251F3D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6CEC-29D4-4A2C-A1D4-8D02E44C9F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4DA1A-6FD3-4EAA-A0EA-5E5D4DC6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58FF6-AEA0-459E-96C8-CE0A125D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97D2-44DB-41C0-8CF9-67CC8394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3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E1E1-5610-4378-AA83-E312F629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D66A9-03A0-4D9F-91DA-2DDECA675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EB8E-5513-494F-B219-77EA8F07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6CEC-29D4-4A2C-A1D4-8D02E44C9F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E8D66-C797-42FA-9145-80026559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3830-AEF4-4BC2-A22D-18368293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97D2-44DB-41C0-8CF9-67CC8394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6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A9EA-7EE5-49C9-B758-DB853498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0400-5E10-4109-BCA1-02067DE12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BDF40-DE86-4EE9-ADBD-6E0C58CD5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62809-DD20-4F86-B9B3-62C624BF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6CEC-29D4-4A2C-A1D4-8D02E44C9F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4B5EF-209A-4E8D-9EC6-563F6658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803AD-0A6B-426F-B58F-B4409213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97D2-44DB-41C0-8CF9-67CC8394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3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7AD7-CC6D-4EDB-BFBC-BECE3960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83687-B6D3-4146-A1DD-45D921EB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B5FD-F9B0-426B-BF5B-9EC4AA2DC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66AC8-E58B-476E-9363-6831DF51C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6C377-25DB-4B16-9128-46163518D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65F68-1C18-4AB0-8D0A-EB61392F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6CEC-29D4-4A2C-A1D4-8D02E44C9F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2FFDF-9B19-44AA-BD8B-5DCBF04B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157C3-53FA-4DA9-A012-CEEE3A7A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97D2-44DB-41C0-8CF9-67CC8394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0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80F4-1E2E-4B67-987B-7445CB18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298B-64F3-4871-9772-ACE565AB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6CEC-29D4-4A2C-A1D4-8D02E44C9F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26849-A24A-4A05-A4A5-B98F4ABE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16170-B7F9-4C2C-96C7-8DCB8139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97D2-44DB-41C0-8CF9-67CC8394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4189C-B3EC-467F-B4E1-0DE9F49E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6CEC-29D4-4A2C-A1D4-8D02E44C9F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2F6AE-6AF8-436D-BCB0-FE826535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2BA2C-A117-488A-8102-5BC6BE12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97D2-44DB-41C0-8CF9-67CC8394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1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D521-F277-419C-A87E-6CBEBDBD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6B28-B286-46AE-987B-D830A666A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3394F-3940-4633-95C6-4DBEF241A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ED605-E74F-4464-BE71-47F11D54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6CEC-29D4-4A2C-A1D4-8D02E44C9F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DC715-F17A-4C3C-BBEE-61C7BE85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32626-BFBD-45B9-B730-5CDB464D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97D2-44DB-41C0-8CF9-67CC8394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9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62AC-BC6E-44FB-8809-20D7F632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92A59-029D-4E10-A308-C8C3C898D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B2C77-7095-4288-9DD4-A8994E7E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039FA-EBD1-48ED-944E-EE84FCA5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6CEC-29D4-4A2C-A1D4-8D02E44C9F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8FFC9-2A70-425A-B9CE-C924E048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D466C-C98C-4CDE-AA2D-B324696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97D2-44DB-41C0-8CF9-67CC8394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0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BFB44-1876-41BB-BB0F-41D549F7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2F608-D899-49BE-BC1E-ECBDA662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95E6-ACCF-4FB3-A499-348866CF0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6CEC-29D4-4A2C-A1D4-8D02E44C9F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7ED23-2CF6-4155-8A47-247681B97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F3FE9-2CFD-4CC9-9EED-667E8F4EE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97D2-44DB-41C0-8CF9-67CC8394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56EB3-6D6B-4616-A1C9-09A0745390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36" y="1478380"/>
            <a:ext cx="809712" cy="151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telegram server">
            <a:extLst>
              <a:ext uri="{FF2B5EF4-FFF2-40B4-BE49-F238E27FC236}">
                <a16:creationId xmlns:a16="http://schemas.microsoft.com/office/drawing/2014/main" id="{D2057315-F71D-4522-9D3E-AADE241C8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78" y="122090"/>
            <a:ext cx="29337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ser">
            <a:extLst>
              <a:ext uri="{FF2B5EF4-FFF2-40B4-BE49-F238E27FC236}">
                <a16:creationId xmlns:a16="http://schemas.microsoft.com/office/drawing/2014/main" id="{86792C82-CA76-468C-B246-FAFBAF066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8" y="3962474"/>
            <a:ext cx="1196253" cy="119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odeJS server">
            <a:extLst>
              <a:ext uri="{FF2B5EF4-FFF2-40B4-BE49-F238E27FC236}">
                <a16:creationId xmlns:a16="http://schemas.microsoft.com/office/drawing/2014/main" id="{BCD3967C-3BA4-446A-BCF2-317FD4708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361" y="2952716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rebase">
            <a:extLst>
              <a:ext uri="{FF2B5EF4-FFF2-40B4-BE49-F238E27FC236}">
                <a16:creationId xmlns:a16="http://schemas.microsoft.com/office/drawing/2014/main" id="{283EEBD7-DB17-4E9D-8B8A-0C368D5B4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895" y="479852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DF7A155-8DB3-47F3-8622-3BBF2D15AB51}"/>
              </a:ext>
            </a:extLst>
          </p:cNvPr>
          <p:cNvSpPr/>
          <p:nvPr/>
        </p:nvSpPr>
        <p:spPr>
          <a:xfrm rot="18373654">
            <a:off x="672380" y="3219023"/>
            <a:ext cx="1015532" cy="145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A6F167A-0DDC-409F-9863-B40E52DD5974}"/>
              </a:ext>
            </a:extLst>
          </p:cNvPr>
          <p:cNvSpPr/>
          <p:nvPr/>
        </p:nvSpPr>
        <p:spPr>
          <a:xfrm rot="19800471">
            <a:off x="3033504" y="1535335"/>
            <a:ext cx="1196253" cy="104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DA887D-350F-4A9F-9BD6-22F2E08A6A1D}"/>
              </a:ext>
            </a:extLst>
          </p:cNvPr>
          <p:cNvSpPr/>
          <p:nvPr/>
        </p:nvSpPr>
        <p:spPr>
          <a:xfrm rot="3495349">
            <a:off x="5806835" y="2257361"/>
            <a:ext cx="1196253" cy="103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19B2227-423D-49C3-974E-A6A1EDCF5392}"/>
              </a:ext>
            </a:extLst>
          </p:cNvPr>
          <p:cNvSpPr/>
          <p:nvPr/>
        </p:nvSpPr>
        <p:spPr>
          <a:xfrm rot="8367306">
            <a:off x="4006725" y="4729113"/>
            <a:ext cx="1196253" cy="10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7CED-FD20-49CF-AD4E-AA7D15BB3593}"/>
              </a:ext>
            </a:extLst>
          </p:cNvPr>
          <p:cNvSpPr txBox="1"/>
          <p:nvPr/>
        </p:nvSpPr>
        <p:spPr>
          <a:xfrm>
            <a:off x="743920" y="2891752"/>
            <a:ext cx="25488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CO" sz="2000" dirty="0"/>
              <a:t>1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8F5C-747E-41AE-B6FC-72688C630322}"/>
              </a:ext>
            </a:extLst>
          </p:cNvPr>
          <p:cNvSpPr txBox="1"/>
          <p:nvPr/>
        </p:nvSpPr>
        <p:spPr>
          <a:xfrm>
            <a:off x="3332052" y="1115279"/>
            <a:ext cx="25488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CO" sz="2000" dirty="0"/>
              <a:t>2</a:t>
            </a: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AE878-19D5-44C5-A54B-9686F57CBB1E}"/>
              </a:ext>
            </a:extLst>
          </p:cNvPr>
          <p:cNvSpPr txBox="1"/>
          <p:nvPr/>
        </p:nvSpPr>
        <p:spPr>
          <a:xfrm>
            <a:off x="6508659" y="1932169"/>
            <a:ext cx="25488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CO" sz="2000" dirty="0"/>
              <a:t>3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E76DE-AC6F-4732-9FDD-374DAACD6869}"/>
              </a:ext>
            </a:extLst>
          </p:cNvPr>
          <p:cNvSpPr txBox="1"/>
          <p:nvPr/>
        </p:nvSpPr>
        <p:spPr>
          <a:xfrm>
            <a:off x="4962711" y="4783225"/>
            <a:ext cx="25488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CO" sz="2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886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Carvajal</dc:creator>
  <cp:lastModifiedBy>Jose Carvajal</cp:lastModifiedBy>
  <cp:revision>17</cp:revision>
  <dcterms:created xsi:type="dcterms:W3CDTF">2018-11-01T12:15:33Z</dcterms:created>
  <dcterms:modified xsi:type="dcterms:W3CDTF">2018-11-01T12:55:40Z</dcterms:modified>
</cp:coreProperties>
</file>