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48" r:id="rId4"/>
    <p:sldId id="361" r:id="rId5"/>
    <p:sldId id="362" r:id="rId6"/>
    <p:sldId id="363" r:id="rId7"/>
    <p:sldId id="364" r:id="rId8"/>
    <p:sldId id="365" r:id="rId9"/>
    <p:sldId id="366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C301-DA41-47EB-9357-4B2EBEC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D0C39-2AB1-4F88-B804-DBA32062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04389-CB3B-41C2-A514-38969B26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C0B23-4CB4-495C-BDE8-0E8DDB0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549B1-AC7A-4D51-B0FD-8EE702FC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C5EC5-A2F4-443A-90AE-111E78C7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A50B7-F011-4EC7-8C9B-7BFA1AB9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56A50-322F-40F5-B29E-D12D442C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9F0B8-3EAB-47B1-9D10-A9F71F2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C8B7-3E59-42AD-98D6-D38FAC83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461E7-DFEA-494E-8FDF-8ED52BD93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A8D3D-EECF-43C8-BEB6-BDBAD202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2B62F-0260-43D9-8D09-2D3B9AF4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7229D-48AB-4E4B-B6CE-68EE715E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906B3-CB54-4AAE-A6D7-9AED48D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04A0-1B94-4236-BFA8-2F84032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E4C34-12D5-4953-B12C-7E2A82ED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4119B-0D18-4092-A5B1-FDBE6DAA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F01A-5F33-4BA1-BD26-8ADE9E43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7F598-60EE-4497-AAF9-48AA9A06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D227-1A2F-41B5-9E4D-1A6A8C4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4D9A3-A8F9-400D-81A6-67DA3E6C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D53AB-955A-495D-BCFE-A1DC3E5F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F07C4-C2B6-40F9-B5EC-A6FF449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AB2AB-7F77-4AAB-B35A-CCE1A0D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7BC4-0534-41BA-B92D-69221D97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1482-D5E5-4809-9841-376D228A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5349D2-AFE0-4ED1-BB1F-96FBDE8B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D8C08-1914-427E-9809-54DBE841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959A6-D619-4230-A7A5-BEE535E5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17CD8-7F8C-44C7-9DF3-0A096349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29B9-E457-4E5C-B2D3-8DB158D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AB5F5-85AC-43FB-AB5A-1D0D6A93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D1BDC-E3C2-4F9F-930A-A151DBEB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DB1C4A-E111-4743-A76F-5CE22A42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C4F164-CCD2-4D97-9E34-5BBF7E121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84B9AC-9E40-45B3-BE78-B6955A9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CF19C9-9FDC-4922-8E33-F27F8C72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05EC6-CC22-4E03-B57C-DA60CF04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6E3F-7D5E-4EDF-94CE-904A17F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6BF28-620B-4CB4-BD12-8DA35245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7F283-5107-42F1-A9A5-F21EA5B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2D4BE-1D04-4EEE-9360-F0A30DA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4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460DE-8CEA-4812-9805-9E1D1AB2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DD544-CB35-4905-B9B9-CE88D051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AD303-D46E-4BF9-B3C3-6C1FCC3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FC32-3B26-4A52-80BA-8358A857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E746-A8D9-4168-AFC0-4428DF7B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9172D-FC6E-4B8D-BE7A-03BF6C71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52B73-F9A0-49E2-A719-407D7369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43756-BF07-431F-9C44-81291FCB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36924-7520-4B75-AEA3-A92E2316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9AFC-45CF-4586-B87E-ED4CDB8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CD266-B668-4FAE-9F7B-CB126D717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900689-775A-42BB-9446-366B0E7C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D30D7-5B0A-48EA-9A14-40E5EC8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1F025-67D8-4A58-86BD-14A0201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DE77A-5E3A-4969-833B-CA5447B2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CC35DD-5271-455B-BA3D-9B80C113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3E167-7320-4C0C-9D25-B3F0A34A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C2D4F-E37F-4888-BC82-8A71D836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3EBC-D015-4B87-AFEA-7F430BA2887B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DF999-AD67-4D41-99C6-F2E97E4B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C8F42-A102-401B-8103-E9463F23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06C0-A544-4644-B3A2-7F4D28E87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1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B318B0E-F8F3-46EE-A3F5-51AE1E64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151" y="2693987"/>
            <a:ext cx="8065697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>
                <a:latin typeface="HY견고딕" pitchFamily="18" charset="-127"/>
                <a:ea typeface="HY견고딕" pitchFamily="18" charset="-127"/>
              </a:rPr>
              <a:t>AJAX</a:t>
            </a:r>
            <a:br>
              <a:rPr lang="en-US" altLang="ko-KR" sz="540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49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Asynchronous </a:t>
            </a:r>
            <a:r>
              <a:rPr lang="en-US" altLang="ko-KR" sz="49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</a:t>
            </a:r>
            <a:br>
              <a:rPr lang="en-US" altLang="ko-KR" sz="49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9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And XML</a:t>
            </a:r>
            <a:endParaRPr lang="ko-KR" altLang="en-US" sz="49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4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5732014" cy="80600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Dynamic XML parse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화면의 갱신이 없이 데이터를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전송받을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수 있다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BA3BDA-3F07-4029-8AA0-E13BB9B9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95" y="1161208"/>
            <a:ext cx="2742947" cy="190206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DC63B1A-3E79-49D7-B2BE-FD774F43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5" y="3301844"/>
            <a:ext cx="2742947" cy="27798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27B4A42-B97A-4470-ACE9-57890CE56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683" y="2368848"/>
            <a:ext cx="2232908" cy="216789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FBF4032-B743-4942-AF5E-1618D2CEC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591" y="2261801"/>
            <a:ext cx="2898905" cy="2381992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26FBEEF-E1BA-49DD-B88A-3A0B3D11D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950" y="2088443"/>
            <a:ext cx="2790547" cy="26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5732014" cy="806005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XMLHttpRequest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통신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패러미터를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화면의 갱신없이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서블렛으로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전송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E1F011-B2DC-4ED4-8D91-DE71EAAA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4" y="2274857"/>
            <a:ext cx="4118383" cy="239561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E63C536-D399-4BE1-A352-D4A730BD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17" y="1343188"/>
            <a:ext cx="3754462" cy="218822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DE609CD-D075-4DFF-B650-B9755BA8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17" y="3784644"/>
            <a:ext cx="3829407" cy="192949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DB63C80-EC0A-46AD-9251-3BEA1F02D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309" y="2674195"/>
            <a:ext cx="2975685" cy="17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7082512" cy="806005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XMLHttpRequest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통신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서블릿을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통하여 결과를 돌려받아 표현함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4307EE7-EB43-4F14-9458-F9AAA85A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3" y="1003527"/>
            <a:ext cx="11007002" cy="51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7082512" cy="806005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XMLHttpRequest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통신 결과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서블릿을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통하여 결과를 돌려받아 표현함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1EA57E9-E4F1-437B-87B5-A650282B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2" y="2252662"/>
            <a:ext cx="3781425" cy="235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C1F4BB-9A78-4E11-81F4-C9EB7E63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41" y="1066127"/>
            <a:ext cx="5287694" cy="235613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54052D-52E6-463E-AA1F-5C6A0E74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841" y="3435741"/>
            <a:ext cx="5287694" cy="23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3422232" cy="806005"/>
          </a:xfrm>
        </p:spPr>
        <p:txBody>
          <a:bodyPr>
            <a:normAutofit/>
          </a:bodyPr>
          <a:lstStyle/>
          <a:p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JSON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의 사용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XML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과 더불어 가장 광범위하게 사용되는 형식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7E2CBB-A435-4E89-8294-267F093715AB}"/>
              </a:ext>
            </a:extLst>
          </p:cNvPr>
          <p:cNvSpPr txBox="1">
            <a:spLocks/>
          </p:cNvSpPr>
          <p:nvPr/>
        </p:nvSpPr>
        <p:spPr>
          <a:xfrm>
            <a:off x="853440" y="1026543"/>
            <a:ext cx="10663057" cy="672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 Notation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40A2C0E-175F-4059-BF02-60E6E5E4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3" y="1928245"/>
            <a:ext cx="5246327" cy="373840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465A71B-DFF9-418E-B4EF-7EC7AC9C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2582079"/>
            <a:ext cx="5930993" cy="24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7166918" cy="80600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JavaScript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에서의 객체사용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와 같은 방식으로 사용 가능하다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7E2CBB-A435-4E89-8294-267F093715AB}"/>
              </a:ext>
            </a:extLst>
          </p:cNvPr>
          <p:cNvSpPr txBox="1">
            <a:spLocks/>
          </p:cNvSpPr>
          <p:nvPr/>
        </p:nvSpPr>
        <p:spPr>
          <a:xfrm>
            <a:off x="853440" y="1026543"/>
            <a:ext cx="10663057" cy="672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 Object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9EB7BA-6CEF-425D-BB09-03D1D6DB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" y="1835966"/>
            <a:ext cx="6048863" cy="40325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7CAB362-F4C6-4573-9E81-15935853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076" y="2529796"/>
            <a:ext cx="5917360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6571832" cy="80600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JSON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데이터의 서버전송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이후 동작해줄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서블릿을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제작해야 한다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84522C7-DA98-4DAD-AEA1-E8D172BD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30" y="668960"/>
            <a:ext cx="3625814" cy="347067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F97F944-BD16-4E97-B8DE-8E5C34BA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30" y="4245230"/>
            <a:ext cx="3625814" cy="183431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02F24B6-591A-4FEC-965B-5EAE19BF7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1" y="2170723"/>
            <a:ext cx="6374813" cy="27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3625814" cy="80600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라이브러리 사용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5677140"/>
            <a:ext cx="10840995" cy="11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구글사의 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json-simple 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라이브러리를 사용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https://code.google.com/archive/p/json-simple/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29C37-3D43-493E-87C5-56CD6E80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2" y="1255129"/>
            <a:ext cx="6440170" cy="4347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A2A241-4E1B-4658-B7D9-26D5F31EF8D0}"/>
              </a:ext>
            </a:extLst>
          </p:cNvPr>
          <p:cNvSpPr/>
          <p:nvPr/>
        </p:nvSpPr>
        <p:spPr>
          <a:xfrm>
            <a:off x="675502" y="3236686"/>
            <a:ext cx="746898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4C25ED8-1967-4833-8053-D47089C3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44" y="2640919"/>
            <a:ext cx="4288677" cy="19455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2FD652-A600-4D49-A739-619D97275BF3}"/>
              </a:ext>
            </a:extLst>
          </p:cNvPr>
          <p:cNvSpPr/>
          <p:nvPr/>
        </p:nvSpPr>
        <p:spPr>
          <a:xfrm>
            <a:off x="1785843" y="2989646"/>
            <a:ext cx="913813" cy="203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E9BFC4-7383-49FA-A2A5-70330C048429}"/>
              </a:ext>
            </a:extLst>
          </p:cNvPr>
          <p:cNvSpPr/>
          <p:nvPr/>
        </p:nvSpPr>
        <p:spPr>
          <a:xfrm>
            <a:off x="8745069" y="4129017"/>
            <a:ext cx="2953445" cy="457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6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4046347" cy="806005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제작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5677140"/>
            <a:ext cx="10840995" cy="118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한 개의 </a:t>
            </a:r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jsp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파일을 </a:t>
            </a:r>
            <a:r>
              <a:rPr lang="ko-KR" altLang="en-US" sz="4000">
                <a:latin typeface="HY견고딕" pitchFamily="18" charset="-127"/>
                <a:ea typeface="HY견고딕" pitchFamily="18" charset="-127"/>
              </a:rPr>
              <a:t>이용하여 </a:t>
            </a:r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request</a:t>
            </a:r>
            <a:r>
              <a:rPr lang="ko-KR" altLang="en-US" sz="4000">
                <a:latin typeface="HY견고딕" pitchFamily="18" charset="-127"/>
                <a:ea typeface="HY견고딕" pitchFamily="18" charset="-127"/>
              </a:rPr>
              <a:t>사용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90FCEC6-E3D9-46F5-A020-2B65F92B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129348"/>
            <a:ext cx="5730240" cy="271559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85704A6-F675-4824-AFF3-77ED9F80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3844944"/>
            <a:ext cx="5405121" cy="18486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04F4D5-F6B9-4CDE-BCFB-8F357E6D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39" y="1025193"/>
            <a:ext cx="5181601" cy="4593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ADC4A1-03F7-4EA2-A41C-E9DFBB01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026" y="2087096"/>
            <a:ext cx="2028825" cy="8001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9C12D12-BCD0-461D-82FC-D28099FE4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363" y="3125806"/>
            <a:ext cx="4248150" cy="143827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E94E367-AAC7-47D6-933D-9E30C9A47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026" y="4450426"/>
            <a:ext cx="2705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2273642" cy="806005"/>
          </a:xfrm>
        </p:spPr>
        <p:txBody>
          <a:bodyPr>
            <a:normAutofit/>
          </a:bodyPr>
          <a:lstStyle/>
          <a:p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AJAX?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13635" y="2276872"/>
            <a:ext cx="8136904" cy="289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비동기식 통신기능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전체 페이지를 새로 변경하지 않고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자바스크립트를 이용하여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통신을 진행하고 그 결과를 페이지에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표현할 수 있는 방법 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085185"/>
            <a:ext cx="1084099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전체 페이지를 새로 고치지 않고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데이터를 불러오는 방식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13635" y="1251878"/>
            <a:ext cx="8136904" cy="96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synchronous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avascript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nd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ml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EE5BB-F171-485F-A204-27784AF06D98}"/>
              </a:ext>
            </a:extLst>
          </p:cNvPr>
          <p:cNvSpPr/>
          <p:nvPr/>
        </p:nvSpPr>
        <p:spPr>
          <a:xfrm>
            <a:off x="534838" y="1009291"/>
            <a:ext cx="5158596" cy="47522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Synchronous(</a:t>
            </a:r>
            <a:r>
              <a:rPr lang="ko-KR" altLang="en-US" b="1" dirty="0">
                <a:solidFill>
                  <a:schemeClr val="tx1"/>
                </a:solidFill>
              </a:rPr>
              <a:t>동기방식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2" y="116633"/>
            <a:ext cx="6657960" cy="806005"/>
          </a:xfrm>
        </p:spPr>
        <p:txBody>
          <a:bodyPr>
            <a:normAutofit fontScale="90000"/>
          </a:bodyPr>
          <a:lstStyle/>
          <a:p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Asynchronous(</a:t>
            </a:r>
            <a:r>
              <a:rPr lang="ko-KR" altLang="en-US" sz="4900" dirty="0">
                <a:latin typeface="HY견고딕" pitchFamily="18" charset="-127"/>
                <a:ea typeface="HY견고딕" pitchFamily="18" charset="-127"/>
              </a:rPr>
              <a:t>비동기</a:t>
            </a:r>
            <a:r>
              <a:rPr lang="en-US" altLang="ko-KR" sz="4900" dirty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1977" y="5761575"/>
            <a:ext cx="10840995" cy="106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전체 리소스를 다시 전송하는 것이 아니라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필요한 부분만 전송하므로 낭비를 막을 수 있다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757EA7-C390-4AE7-BCC2-6AAAB1D7117B}"/>
              </a:ext>
            </a:extLst>
          </p:cNvPr>
          <p:cNvSpPr/>
          <p:nvPr/>
        </p:nvSpPr>
        <p:spPr>
          <a:xfrm>
            <a:off x="622967" y="1548008"/>
            <a:ext cx="903910" cy="948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D7223B-A412-49B9-BFE6-51956A81E101}"/>
              </a:ext>
            </a:extLst>
          </p:cNvPr>
          <p:cNvSpPr/>
          <p:nvPr/>
        </p:nvSpPr>
        <p:spPr>
          <a:xfrm>
            <a:off x="1574322" y="2112802"/>
            <a:ext cx="903911" cy="4966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044EBCA-A073-4F47-8154-51D4E949171A}"/>
              </a:ext>
            </a:extLst>
          </p:cNvPr>
          <p:cNvSpPr/>
          <p:nvPr/>
        </p:nvSpPr>
        <p:spPr>
          <a:xfrm>
            <a:off x="2445589" y="2469334"/>
            <a:ext cx="1807233" cy="4966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HTTP 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883D92-8117-4584-9C4C-6D30BD43757F}"/>
              </a:ext>
            </a:extLst>
          </p:cNvPr>
          <p:cNvSpPr/>
          <p:nvPr/>
        </p:nvSpPr>
        <p:spPr>
          <a:xfrm>
            <a:off x="4326149" y="2717659"/>
            <a:ext cx="1181817" cy="1469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process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966910C-E620-46AA-84F8-216795422568}"/>
              </a:ext>
            </a:extLst>
          </p:cNvPr>
          <p:cNvSpPr/>
          <p:nvPr/>
        </p:nvSpPr>
        <p:spPr>
          <a:xfrm flipH="1">
            <a:off x="2445588" y="3937188"/>
            <a:ext cx="1807233" cy="4966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HTTP response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3361060-93AE-4FB3-97FC-51BCD8010F71}"/>
              </a:ext>
            </a:extLst>
          </p:cNvPr>
          <p:cNvSpPr/>
          <p:nvPr/>
        </p:nvSpPr>
        <p:spPr>
          <a:xfrm flipH="1">
            <a:off x="1574322" y="4252589"/>
            <a:ext cx="903911" cy="4966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BFC30F-4653-4881-9729-F75C9A3B4EA3}"/>
              </a:ext>
            </a:extLst>
          </p:cNvPr>
          <p:cNvSpPr/>
          <p:nvPr/>
        </p:nvSpPr>
        <p:spPr>
          <a:xfrm>
            <a:off x="622967" y="4500913"/>
            <a:ext cx="903910" cy="9489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B45B-D4E7-4D0F-A33C-60FCE62A6B32}"/>
              </a:ext>
            </a:extLst>
          </p:cNvPr>
          <p:cNvSpPr/>
          <p:nvPr/>
        </p:nvSpPr>
        <p:spPr>
          <a:xfrm>
            <a:off x="6395944" y="1009291"/>
            <a:ext cx="5158596" cy="47522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Asynchronous(</a:t>
            </a:r>
            <a:r>
              <a:rPr lang="ko-KR" altLang="en-US" b="1" dirty="0">
                <a:solidFill>
                  <a:schemeClr val="tx1"/>
                </a:solidFill>
              </a:rPr>
              <a:t>비동기방식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8AEDA8-B9C6-4ED5-BFC9-FEE1CC1375CD}"/>
              </a:ext>
            </a:extLst>
          </p:cNvPr>
          <p:cNvSpPr/>
          <p:nvPr/>
        </p:nvSpPr>
        <p:spPr>
          <a:xfrm>
            <a:off x="6484073" y="1548008"/>
            <a:ext cx="903910" cy="39018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3C1B284-854D-4EA3-A68A-387793F126EF}"/>
              </a:ext>
            </a:extLst>
          </p:cNvPr>
          <p:cNvSpPr/>
          <p:nvPr/>
        </p:nvSpPr>
        <p:spPr>
          <a:xfrm>
            <a:off x="7435428" y="1457199"/>
            <a:ext cx="903911" cy="4966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71DEA64-B854-4C8A-B9A6-6394AEE29BFF}"/>
              </a:ext>
            </a:extLst>
          </p:cNvPr>
          <p:cNvSpPr/>
          <p:nvPr/>
        </p:nvSpPr>
        <p:spPr>
          <a:xfrm>
            <a:off x="8306695" y="1813731"/>
            <a:ext cx="1807233" cy="4966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HTTP 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7BE6B2-7AA7-464C-8BB9-01F538894B3C}"/>
              </a:ext>
            </a:extLst>
          </p:cNvPr>
          <p:cNvSpPr/>
          <p:nvPr/>
        </p:nvSpPr>
        <p:spPr>
          <a:xfrm>
            <a:off x="10187255" y="1548008"/>
            <a:ext cx="1181817" cy="39018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process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DB51295-C9A4-41F0-BEB4-2E723EB452B9}"/>
              </a:ext>
            </a:extLst>
          </p:cNvPr>
          <p:cNvSpPr/>
          <p:nvPr/>
        </p:nvSpPr>
        <p:spPr>
          <a:xfrm flipH="1">
            <a:off x="8306694" y="2470705"/>
            <a:ext cx="1807233" cy="4966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HTTP response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75F8B5C-22C6-4956-B93F-9F423DE0BF7C}"/>
              </a:ext>
            </a:extLst>
          </p:cNvPr>
          <p:cNvSpPr/>
          <p:nvPr/>
        </p:nvSpPr>
        <p:spPr>
          <a:xfrm flipH="1">
            <a:off x="7435428" y="2786106"/>
            <a:ext cx="903911" cy="4966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A47DB17-1538-42DC-8344-0058BE7B2EF2}"/>
              </a:ext>
            </a:extLst>
          </p:cNvPr>
          <p:cNvSpPr/>
          <p:nvPr/>
        </p:nvSpPr>
        <p:spPr>
          <a:xfrm>
            <a:off x="7468073" y="3575247"/>
            <a:ext cx="903911" cy="4966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BB39053-9482-4488-BFB6-308C7AF7C0D7}"/>
              </a:ext>
            </a:extLst>
          </p:cNvPr>
          <p:cNvSpPr/>
          <p:nvPr/>
        </p:nvSpPr>
        <p:spPr>
          <a:xfrm>
            <a:off x="8339340" y="3931779"/>
            <a:ext cx="1807233" cy="4966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HTTP 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3D85B3E-77AB-4078-BA51-339ED3829C9F}"/>
              </a:ext>
            </a:extLst>
          </p:cNvPr>
          <p:cNvSpPr/>
          <p:nvPr/>
        </p:nvSpPr>
        <p:spPr>
          <a:xfrm flipH="1">
            <a:off x="8339339" y="4588753"/>
            <a:ext cx="1807233" cy="49664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HTTP response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571B7F1-B67A-4B49-A714-D24CFE3DF6DF}"/>
              </a:ext>
            </a:extLst>
          </p:cNvPr>
          <p:cNvSpPr/>
          <p:nvPr/>
        </p:nvSpPr>
        <p:spPr>
          <a:xfrm flipH="1">
            <a:off x="7468073" y="4904154"/>
            <a:ext cx="903911" cy="4966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588285" cy="806005"/>
          </a:xfrm>
        </p:spPr>
        <p:txBody>
          <a:bodyPr>
            <a:normAutofit/>
          </a:bodyPr>
          <a:lstStyle/>
          <a:p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AJAX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와 연관된 기술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7547" y="1405854"/>
            <a:ext cx="8136904" cy="404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AJAX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는 단독으로 사용되지 않으며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HTML</a:t>
            </a:r>
          </a:p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DOM</a:t>
            </a:r>
          </a:p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JavaScript</a:t>
            </a:r>
          </a:p>
          <a:p>
            <a:r>
              <a:rPr lang="en-US" altLang="ko-KR" sz="30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HttpRequest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JSP</a:t>
            </a:r>
          </a:p>
          <a:p>
            <a:r>
              <a:rPr lang="en-US" altLang="ko-KR" sz="30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DataBase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등과 연결되어 이용된다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5387975"/>
            <a:ext cx="1084099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DataBase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와의 통신도 진행할 수 있다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4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588285" cy="806005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latin typeface="HY견고딕" pitchFamily="18" charset="-127"/>
                <a:ea typeface="HY견고딕" pitchFamily="18" charset="-127"/>
              </a:rPr>
              <a:t>XMLHttpRequest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53440" y="1026543"/>
            <a:ext cx="10663057" cy="112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JSP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request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의 정보를 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JAVA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가 실행해 주지만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브라우저 만으로 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request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의 정보를 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사용하기 위해서는 </a:t>
            </a:r>
            <a:r>
              <a:rPr lang="en-US" altLang="ko-KR" sz="30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XMLHttpRequest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가 필요하다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자바스크립트이므로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F12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를 이용하여 확인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160AA5-B905-45F2-86B3-D175D09E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2" y="2216270"/>
            <a:ext cx="4689610" cy="390144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BD4608-2DB6-4F2F-B9A0-EE7DF775F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66" y="2440557"/>
            <a:ext cx="5657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6679239" cy="806005"/>
          </a:xfrm>
        </p:spPr>
        <p:txBody>
          <a:bodyPr>
            <a:normAutofit fontScale="90000"/>
          </a:bodyPr>
          <a:lstStyle/>
          <a:p>
            <a:r>
              <a:rPr lang="en-US" altLang="ko-KR" sz="4000" err="1">
                <a:latin typeface="HY견고딕" pitchFamily="18" charset="-127"/>
                <a:ea typeface="HY견고딕" pitchFamily="18" charset="-127"/>
              </a:rPr>
              <a:t>XMLHttpRequest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000" dirty="0" err="1">
                <a:latin typeface="HY견고딕" pitchFamily="18" charset="-127"/>
                <a:ea typeface="HY견고딕" pitchFamily="18" charset="-127"/>
              </a:rPr>
              <a:t>패러미터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53440" y="1026543"/>
            <a:ext cx="10663057" cy="672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XMLHttpRequest</a:t>
            </a:r>
            <a:r>
              <a:rPr lang="en-US" altLang="ko-KR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정보를 확인하기 위한 변수들</a:t>
            </a:r>
            <a:endParaRPr lang="en-US" altLang="ko-KR" sz="30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&lt;script&gt;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내부에 작성할 것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F80D53D-E07C-44C2-B833-5C77E86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931992"/>
            <a:ext cx="4301490" cy="179816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CA097DB-ADFE-49C1-A3B4-2820E237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937" y="1803309"/>
            <a:ext cx="3229143" cy="225019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60D93A3-1B6D-4B13-A2A3-D4DDA5C0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937" y="4114250"/>
            <a:ext cx="3229143" cy="16076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44D0F3-EC97-4A06-83D7-9EF1C1FE2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" y="4465948"/>
            <a:ext cx="4875061" cy="7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947719" cy="806005"/>
          </a:xfrm>
        </p:spPr>
        <p:txBody>
          <a:bodyPr>
            <a:normAutofit/>
          </a:bodyPr>
          <a:lstStyle/>
          <a:p>
            <a:r>
              <a:rPr lang="en-US" altLang="ko-KR" sz="4000">
                <a:latin typeface="HY견고딕" pitchFamily="18" charset="-127"/>
                <a:ea typeface="HY견고딕" pitchFamily="18" charset="-127"/>
              </a:rPr>
              <a:t>responseText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의 사용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&lt;script&gt;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내부에 작성할 것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6718ADF-A146-4C71-A3B9-18D64490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8" y="1695100"/>
            <a:ext cx="2449112" cy="421605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2D94D6B-7EB1-4632-823A-C2EE8461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0" y="1091565"/>
            <a:ext cx="4503420" cy="202057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3352B95-8DD6-4345-9017-2C14AB617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160" y="3386127"/>
            <a:ext cx="3720620" cy="252502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AEA236B-384A-4A1F-8178-9A3A2A20D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495" y="3609119"/>
            <a:ext cx="1819275" cy="1362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78EC32-9B1C-409A-A844-A2902F1DD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495" y="1091565"/>
            <a:ext cx="733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5551479" cy="806005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XML DOM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구조의 연결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&lt;script&gt;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내부에 작성할 것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0F53B1F-3E5F-47A6-A5C6-7F5DB2E7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8" y="2168895"/>
            <a:ext cx="3134853" cy="28806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D4FA1FD-548A-4271-9079-DAF2902D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0" y="1108759"/>
            <a:ext cx="5193100" cy="232024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7087D45-473F-4685-9FF9-663BD9663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3692940"/>
            <a:ext cx="1873473" cy="240969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7A8F50B-6FDE-49A2-B442-E3E288E1B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361" y="3625122"/>
            <a:ext cx="1478091" cy="144306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9C270102-797D-4A73-B72E-CD0268DFD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361" y="5191870"/>
            <a:ext cx="2164875" cy="8105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E0E21A-6527-44E6-94F7-8459676EB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1303" y="1740128"/>
            <a:ext cx="2460308" cy="10575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33BC7E-0525-4BC9-B84D-CD5DAA5DE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1303" y="3125107"/>
            <a:ext cx="2447820" cy="10575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4E3163-F144-4069-B9A3-0A8100F33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1303" y="4496269"/>
            <a:ext cx="2345876" cy="10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0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281" y="116633"/>
            <a:ext cx="8355639" cy="80600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XML DOM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 구조의 연결</a:t>
            </a:r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전체 조회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75502" y="6185140"/>
            <a:ext cx="10840995" cy="67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이전의 내용을 조금만 수정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E2DA54-6C02-4DD2-B009-D19C291C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76" y="1350146"/>
            <a:ext cx="7117434" cy="115326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FA430FA-4360-4E39-BE0E-291F8B67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590" y="1350146"/>
            <a:ext cx="3472808" cy="93585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E6210F1-AED5-4A7E-91CB-794758FC5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6" y="3173793"/>
            <a:ext cx="2733871" cy="2442322"/>
          </a:xfrm>
          <a:prstGeom prst="rect">
            <a:avLst/>
          </a:prstGeom>
        </p:spPr>
      </p:pic>
      <p:pic>
        <p:nvPicPr>
          <p:cNvPr id="15" name="그림 14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C36105B0-3BA6-4A06-9C35-172700EDF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896" y="3645369"/>
            <a:ext cx="4407694" cy="1418447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2FFF553C-EA6E-4C6D-9C4C-5CB035648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739" y="3429000"/>
            <a:ext cx="3664124" cy="18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4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282</Words>
  <Application>Microsoft Office PowerPoint</Application>
  <PresentationFormat>와이드스크린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HY견고딕</vt:lpstr>
      <vt:lpstr>맑은 고딕</vt:lpstr>
      <vt:lpstr>Arial</vt:lpstr>
      <vt:lpstr>Office 테마</vt:lpstr>
      <vt:lpstr>AJAX Asynchronous Javascript And XML</vt:lpstr>
      <vt:lpstr>AJAX?</vt:lpstr>
      <vt:lpstr>Asynchronous(비동기)</vt:lpstr>
      <vt:lpstr>AJAX와 연관된 기술</vt:lpstr>
      <vt:lpstr>XMLHttpRequest</vt:lpstr>
      <vt:lpstr>XMLHttpRequest 패러미터</vt:lpstr>
      <vt:lpstr>responseText의 사용</vt:lpstr>
      <vt:lpstr>XML DOM 구조의 연결</vt:lpstr>
      <vt:lpstr>XML DOM 구조의 연결-전체 조회</vt:lpstr>
      <vt:lpstr>Dynamic XML parse</vt:lpstr>
      <vt:lpstr>XMLHttpRequest 통신</vt:lpstr>
      <vt:lpstr>XMLHttpRequest 통신 서블릿</vt:lpstr>
      <vt:lpstr>XMLHttpRequest 통신 결과</vt:lpstr>
      <vt:lpstr>JSON의 사용</vt:lpstr>
      <vt:lpstr>JavaScript에서의 객체사용</vt:lpstr>
      <vt:lpstr>JSON데이터의 서버전송</vt:lpstr>
      <vt:lpstr>라이브러리 사용</vt:lpstr>
      <vt:lpstr>서블릿 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JSP소개 Java Server Pages</dc:title>
  <dc:creator>이영준</dc:creator>
  <cp:lastModifiedBy>이영준</cp:lastModifiedBy>
  <cp:revision>33</cp:revision>
  <dcterms:created xsi:type="dcterms:W3CDTF">2021-05-31T11:38:45Z</dcterms:created>
  <dcterms:modified xsi:type="dcterms:W3CDTF">2021-08-22T09:19:25Z</dcterms:modified>
</cp:coreProperties>
</file>