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76" r:id="rId4"/>
    <p:sldId id="377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1C301-DA41-47EB-9357-4B2EBECA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1D0C39-2AB1-4F88-B804-DBA320624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04389-CB3B-41C2-A514-38969B26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C0B23-4CB4-495C-BDE8-0E8DDB09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549B1-AC7A-4D51-B0FD-8EE702FC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C5EC5-A2F4-443A-90AE-111E78C7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A50B7-F011-4EC7-8C9B-7BFA1AB9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56A50-322F-40F5-B29E-D12D442C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9F0B8-3EAB-47B1-9D10-A9F71F20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C8B7-3E59-42AD-98D6-D38FAC83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461E7-DFEA-494E-8FDF-8ED52BD93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A8D3D-EECF-43C8-BEB6-BDBAD202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2B62F-0260-43D9-8D09-2D3B9AF4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7229D-48AB-4E4B-B6CE-68EE715E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906B3-CB54-4AAE-A6D7-9AED48D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04A0-1B94-4236-BFA8-2F84032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E4C34-12D5-4953-B12C-7E2A82ED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4119B-0D18-4092-A5B1-FDBE6DAA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F01A-5F33-4BA1-BD26-8ADE9E43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7F598-60EE-4497-AAF9-48AA9A06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D227-1A2F-41B5-9E4D-1A6A8C4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4D9A3-A8F9-400D-81A6-67DA3E6C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D53AB-955A-495D-BCFE-A1DC3E5F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F07C4-C2B6-40F9-B5EC-A6FF4491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AB2AB-7F77-4AAB-B35A-CCE1A0DA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8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7BC4-0534-41BA-B92D-69221D97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D1482-D5E5-4809-9841-376D228A1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5349D2-AFE0-4ED1-BB1F-96FBDE8B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D8C08-1914-427E-9809-54DBE841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959A6-D619-4230-A7A5-BEE535E5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17CD8-7F8C-44C7-9DF3-0A096349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29B9-E457-4E5C-B2D3-8DB158D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AB5F5-85AC-43FB-AB5A-1D0D6A93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D1BDC-E3C2-4F9F-930A-A151DBEB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DB1C4A-E111-4743-A76F-5CE22A42F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C4F164-CCD2-4D97-9E34-5BBF7E121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84B9AC-9E40-45B3-BE78-B6955A9E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CF19C9-9FDC-4922-8E33-F27F8C72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05EC6-CC22-4E03-B57C-DA60CF04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3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6E3F-7D5E-4EDF-94CE-904A17FD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6BF28-620B-4CB4-BD12-8DA35245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7F283-5107-42F1-A9A5-F21EA5B8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32D4BE-1D04-4EEE-9360-F0A30DA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4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7460DE-8CEA-4812-9805-9E1D1AB2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8DD544-CB35-4905-B9B9-CE88D051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AD303-D46E-4BF9-B3C3-6C1FCC3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FC32-3B26-4A52-80BA-8358A857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E746-A8D9-4168-AFC0-4428DF7B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9172D-FC6E-4B8D-BE7A-03BF6C71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52B73-F9A0-49E2-A719-407D7369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43756-BF07-431F-9C44-81291FCB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36924-7520-4B75-AEA3-A92E2316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9AFC-45CF-4586-B87E-ED4CDB8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CD266-B668-4FAE-9F7B-CB126D717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900689-775A-42BB-9446-366B0E7C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D30D7-5B0A-48EA-9A14-40E5EC8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1F025-67D8-4A58-86BD-14A0201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DE77A-5E3A-4969-833B-CA5447B2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CC35DD-5271-455B-BA3D-9B80C113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3E167-7320-4C0C-9D25-B3F0A34A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C2D4F-E37F-4888-BC82-8A71D836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3EBC-D015-4B87-AFEA-7F430BA2887B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DF999-AD67-4D41-99C6-F2E97E4B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C8F42-A102-401B-8103-E9463F23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1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B318B0E-F8F3-46EE-A3F5-51AE1E649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151" y="2693987"/>
            <a:ext cx="8065697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dirty="0">
                <a:latin typeface="HY견고딕" pitchFamily="18" charset="-127"/>
                <a:ea typeface="HY견고딕" pitchFamily="18" charset="-127"/>
              </a:rPr>
              <a:t>AJAX</a:t>
            </a:r>
            <a:r>
              <a:rPr lang="ko-KR" altLang="en-US" sz="5400" dirty="0">
                <a:latin typeface="HY견고딕" pitchFamily="18" charset="-127"/>
                <a:ea typeface="HY견고딕" pitchFamily="18" charset="-127"/>
              </a:rPr>
              <a:t>의 이용</a:t>
            </a:r>
            <a:br>
              <a:rPr lang="en-US" altLang="ko-KR" sz="540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49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Asynchronous </a:t>
            </a:r>
            <a:r>
              <a:rPr lang="en-US" altLang="ko-KR" sz="49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Javascript</a:t>
            </a:r>
            <a:br>
              <a:rPr lang="en-US" altLang="ko-KR" sz="49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9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And XML</a:t>
            </a:r>
            <a:endParaRPr lang="ko-KR" altLang="en-US" sz="49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41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3610919" cy="806005"/>
          </a:xfrm>
        </p:spPr>
        <p:txBody>
          <a:bodyPr>
            <a:normAutofit/>
          </a:bodyPr>
          <a:lstStyle/>
          <a:p>
            <a:r>
              <a:rPr lang="ko-KR" altLang="en-US" sz="4900">
                <a:latin typeface="HY견고딕" pitchFamily="18" charset="-127"/>
                <a:ea typeface="HY견고딕" pitchFamily="18" charset="-127"/>
              </a:rPr>
              <a:t>결과 확인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화면이 변경되는 데이터를 받아오고 있음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30E2C3-5A83-493B-A257-B4A2E1DD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6" y="1812130"/>
            <a:ext cx="3306524" cy="32337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5303A0-6B66-423D-B339-AC9668A9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2" y="1660653"/>
            <a:ext cx="3406847" cy="3385216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E6E1E3A-B5E8-44BC-B0A6-8F0798533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752" y="1619688"/>
            <a:ext cx="3517537" cy="33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0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105890" cy="806005"/>
          </a:xfrm>
        </p:spPr>
        <p:txBody>
          <a:bodyPr>
            <a:normAutofit/>
          </a:bodyPr>
          <a:lstStyle/>
          <a:p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검색어 자동완성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검색어의 추천 또는 이전의 검색내역을 알릴 수 있음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497A8-44C6-4AA9-86DB-8078C55B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79" y="1930080"/>
            <a:ext cx="2772269" cy="29855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2CF228-312E-489C-9A07-934BD747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621" y="1635288"/>
            <a:ext cx="2193669" cy="14552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5C35E5-3006-4515-B1EE-48B1A5DD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81" y="1715576"/>
            <a:ext cx="4440333" cy="38140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C11DB4-8909-4B24-9D11-20BE04AC3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621" y="3460393"/>
            <a:ext cx="2345825" cy="1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105890" cy="806005"/>
          </a:xfrm>
        </p:spPr>
        <p:txBody>
          <a:bodyPr>
            <a:normAutofit/>
          </a:bodyPr>
          <a:lstStyle/>
          <a:p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스크립트 작성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기존과 같은 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Get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방식의 전송을 진행하고 있음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266F99-0618-49CC-BD9A-00B6E0F1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575"/>
            <a:ext cx="4890536" cy="4590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D74177-D30B-481E-8B20-15D43881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37" y="1117874"/>
            <a:ext cx="3267937" cy="34098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2ABB39-F58E-4FEE-9D97-DBDDB7765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526" y="4429119"/>
            <a:ext cx="4890537" cy="15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9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4530586" cy="806005"/>
          </a:xfrm>
        </p:spPr>
        <p:txBody>
          <a:bodyPr>
            <a:normAutofit/>
          </a:bodyPr>
          <a:lstStyle/>
          <a:p>
            <a:r>
              <a:rPr lang="ko-KR" altLang="en-US" sz="4900">
                <a:latin typeface="HY견고딕" pitchFamily="18" charset="-127"/>
                <a:ea typeface="HY견고딕" pitchFamily="18" charset="-127"/>
              </a:rPr>
              <a:t>서비스 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작성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서블릿의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서비스를 진행해줄 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를 작성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6602D4-1789-4708-ABB0-50F30379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96" y="1014166"/>
            <a:ext cx="5603008" cy="48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7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4530586" cy="806005"/>
          </a:xfrm>
        </p:spPr>
        <p:txBody>
          <a:bodyPr>
            <a:normAutofit/>
          </a:bodyPr>
          <a:lstStyle/>
          <a:p>
            <a:r>
              <a:rPr lang="ko-KR" altLang="en-US" sz="4900" dirty="0" err="1"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121B3-CD96-451A-A01B-C11748CE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51" y="1055827"/>
            <a:ext cx="6445045" cy="2493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B68E59-E930-4B83-8365-E7F8E55A0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51" y="3549291"/>
            <a:ext cx="5663381" cy="28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4530586" cy="806005"/>
          </a:xfrm>
        </p:spPr>
        <p:txBody>
          <a:bodyPr>
            <a:normAutofit/>
          </a:bodyPr>
          <a:lstStyle/>
          <a:p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자동완성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2B5C8-8DE2-4749-9D49-956DDA79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11" y="2562225"/>
            <a:ext cx="2828925" cy="173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003220-827C-44EE-84BC-E6844223B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10" y="1285875"/>
            <a:ext cx="2743200" cy="2143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5643C6-4950-4AD3-A2E4-D490B9B8F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710" y="3657600"/>
            <a:ext cx="2781300" cy="1914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2EE1EF-44A7-46FD-A5AA-826894B91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584" y="2962275"/>
            <a:ext cx="2695575" cy="93345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6D6A1D0-1701-45B6-80D1-83395C76066D}"/>
              </a:ext>
            </a:extLst>
          </p:cNvPr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한글은 초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중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종성을 나누어 검색해야 한다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4249547" cy="806005"/>
          </a:xfrm>
        </p:spPr>
        <p:txBody>
          <a:bodyPr>
            <a:normAutofit fontScale="90000"/>
          </a:bodyPr>
          <a:lstStyle/>
          <a:p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AJAX 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의 용도</a:t>
            </a:r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13635" y="2276872"/>
            <a:ext cx="8136904" cy="289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JSON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을 통한 대규모의 데이터의 빠른 전송과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이를 화면의 변화가 없이 읽어오므로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다양한 서비스에서 여러가지 방식으로 사용된다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또한 </a:t>
            </a:r>
            <a:r>
              <a:rPr lang="en-US" altLang="ko-KR" sz="30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Javascript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라는 언어의 특성 상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다양한 기기에서 동일한 동작으로 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사용될 수 있어 편리하다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085185"/>
            <a:ext cx="1084099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form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의 유효성 체크는 물론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동적인 화면의 구현에 매우 편리하다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13635" y="1251878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synchronous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avascript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nd 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ml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4046347" cy="806005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유효성 검증 예시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5677140"/>
            <a:ext cx="10840995" cy="11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화면을 구성한 뒤 </a:t>
            </a:r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서블릿을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제작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1BA325-9514-4C3F-B9F6-18BD873D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2124365"/>
            <a:ext cx="6226366" cy="231044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9DD95A5-8965-408F-95DB-D23E8831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501800"/>
            <a:ext cx="4644839" cy="29272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9995190-C15C-480D-8C57-ACFF9C8C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057" y="3629479"/>
            <a:ext cx="5234776" cy="10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555833" cy="80600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유효성 검증 </a:t>
            </a:r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5677140"/>
            <a:ext cx="10840995" cy="11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latin typeface="HY견고딕" pitchFamily="18" charset="-127"/>
                <a:ea typeface="HY견고딕" pitchFamily="18" charset="-127"/>
              </a:rPr>
              <a:t>onkeydown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으로 더 편하게 구현가능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F9349F9-5ABE-40AA-A7A3-28EDB6D6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5" y="1184174"/>
            <a:ext cx="7070362" cy="449296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D27A603-2C91-4116-AD6E-E81634F0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715" y="1184174"/>
            <a:ext cx="3829050" cy="108585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C6E2E45-1A9D-4BB1-8E73-F7D23643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815" y="2270024"/>
            <a:ext cx="3790950" cy="10668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7B7F0B1-554E-4046-A70E-05F99D435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815" y="3521177"/>
            <a:ext cx="3911563" cy="125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4249547" cy="806005"/>
          </a:xfrm>
        </p:spPr>
        <p:txBody>
          <a:bodyPr>
            <a:normAutofit fontScale="90000"/>
          </a:bodyPr>
          <a:lstStyle/>
          <a:p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HTTP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Header?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13635" y="2276872"/>
            <a:ext cx="8136904" cy="289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General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Header(</a:t>
            </a:r>
            <a:r>
              <a:rPr lang="ko-KR" altLang="en-US" sz="30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일반헤더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Request/Response Header(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응답 헤더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Entity Header(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엔티티 헤더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세 종류로 구성되어 있다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085185"/>
            <a:ext cx="1084099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헤더 정보는 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body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를 포함한 일련의 데이터를 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포괄하여 전송하는 역할을 한다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13635" y="1251878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yper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ext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ransport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rotocol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eader 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6804062" cy="806005"/>
          </a:xfrm>
        </p:spPr>
        <p:txBody>
          <a:bodyPr>
            <a:normAutofit fontScale="90000"/>
          </a:bodyPr>
          <a:lstStyle/>
          <a:p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HTTP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Header 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정보 확인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오타에 특히 주의하도록 한다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26B7D0-6682-4B98-A039-D4BE8EF9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3378054"/>
            <a:ext cx="6350478" cy="181122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7FC0D7-B099-4CB0-A9B8-A902D52E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90" y="977413"/>
            <a:ext cx="4540390" cy="258888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F54D155-57FB-49AB-8287-74DC79872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290" y="3667614"/>
            <a:ext cx="4884733" cy="157435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D83D1EF-E3B8-41BA-AB18-A96C11360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5" y="1601420"/>
            <a:ext cx="48577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3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6804062" cy="806005"/>
          </a:xfrm>
        </p:spPr>
        <p:txBody>
          <a:bodyPr>
            <a:normAutofit/>
          </a:bodyPr>
          <a:lstStyle/>
          <a:p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HEAD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GET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의 차이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GET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방식을 사용하면 </a:t>
            </a:r>
            <a:r>
              <a:rPr lang="en-US" altLang="ko-KR" sz="4000" dirty="0" err="1">
                <a:latin typeface="HY견고딕" pitchFamily="18" charset="-127"/>
                <a:ea typeface="HY견고딕" pitchFamily="18" charset="-127"/>
              </a:rPr>
              <a:t>responseText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가 존재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819A9B-018D-4BF5-B792-9AB7FA19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0" y="1115612"/>
            <a:ext cx="3457575" cy="1524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5E73A85-227F-42D1-8902-A3FFF77D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86" y="1115612"/>
            <a:ext cx="3457575" cy="192945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F2B0775-B29C-4374-89E3-910066C4A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461" y="1075354"/>
            <a:ext cx="3794805" cy="160451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511CB7A-6CAA-44E4-9B2C-45212A1AA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486" y="3238036"/>
            <a:ext cx="3355975" cy="973832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401CFE0-FA52-4140-94EA-5E43E6132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237" y="4602080"/>
            <a:ext cx="4248150" cy="1238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6F3D8D-3E8C-4CD2-AA62-BA4D8400E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615" y="4585147"/>
            <a:ext cx="4248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0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179093" cy="806005"/>
          </a:xfrm>
        </p:spPr>
        <p:txBody>
          <a:bodyPr>
            <a:normAutofit/>
          </a:bodyPr>
          <a:lstStyle/>
          <a:p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화면의 동적 구현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서블릿에서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통신을 통해 데이터를 </a:t>
            </a:r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갱신받을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수 있다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30F2C6-8E88-4186-9132-62A9A07A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77" y="1294659"/>
            <a:ext cx="4237497" cy="433743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69E0293-BD04-4098-BE63-B11DC882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75" y="302790"/>
            <a:ext cx="4194182" cy="351617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A78C2BB-BA9F-4B88-9F47-AC7A8D83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526" y="3818965"/>
            <a:ext cx="3130138" cy="21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1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179093" cy="806005"/>
          </a:xfrm>
        </p:spPr>
        <p:txBody>
          <a:bodyPr>
            <a:normAutofit/>
          </a:bodyPr>
          <a:lstStyle/>
          <a:p>
            <a:r>
              <a:rPr lang="ko-KR" altLang="en-US" sz="4900" dirty="0" err="1"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 제작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880587"/>
            <a:ext cx="10840995" cy="67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패러미터에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따라 다른 결과를 전송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6D1B1E-152B-49E9-BD5E-DF486AB5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" y="1721556"/>
            <a:ext cx="4334205" cy="2102667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97C49EB-2747-4D5D-93AB-9FF3B422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23" y="922638"/>
            <a:ext cx="3174506" cy="294035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3225073-D4C8-4027-90BB-FBC091E21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723" y="3917443"/>
            <a:ext cx="5244420" cy="18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0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205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맑은 고딕</vt:lpstr>
      <vt:lpstr>Arial</vt:lpstr>
      <vt:lpstr>Office 테마</vt:lpstr>
      <vt:lpstr>AJAX의 이용 Asynchronous Javascript And XML</vt:lpstr>
      <vt:lpstr>AJAX 의 용도?</vt:lpstr>
      <vt:lpstr>유효성 검증 예시</vt:lpstr>
      <vt:lpstr>유효성 검증 서블릿</vt:lpstr>
      <vt:lpstr>HTTP Header?</vt:lpstr>
      <vt:lpstr>HTTP Header 정보 확인</vt:lpstr>
      <vt:lpstr>HEAD와 GET의 차이</vt:lpstr>
      <vt:lpstr>화면의 동적 구현</vt:lpstr>
      <vt:lpstr>서블릿 제작</vt:lpstr>
      <vt:lpstr>결과 확인</vt:lpstr>
      <vt:lpstr>검색어 자동완성</vt:lpstr>
      <vt:lpstr>스크립트 작성</vt:lpstr>
      <vt:lpstr>서비스 작성</vt:lpstr>
      <vt:lpstr>서블릿 작성</vt:lpstr>
      <vt:lpstr>자동완성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JSP소개 Java Server Pages</dc:title>
  <dc:creator>이영준</dc:creator>
  <cp:lastModifiedBy>이영준</cp:lastModifiedBy>
  <cp:revision>44</cp:revision>
  <dcterms:created xsi:type="dcterms:W3CDTF">2021-05-31T11:38:45Z</dcterms:created>
  <dcterms:modified xsi:type="dcterms:W3CDTF">2021-08-30T04:32:31Z</dcterms:modified>
</cp:coreProperties>
</file>