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00"/>
    <a:srgbClr val="E50100"/>
    <a:srgbClr val="FFFF01"/>
    <a:srgbClr val="E6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190-AF6B-7BA6-D462-0AF5C378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0A0E8-5444-3D69-3C41-70C8AE1E9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7576-3338-3A9C-3F99-E248B2F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B052-F575-88D4-3288-0F4E2041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05E6-26AB-52AA-0DC9-D6824DFF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0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66E4-78CD-4DC7-4714-1D01CB80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52C5-FCD5-E053-E49D-50558C6A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8E2A-1190-944E-E056-B197EF6A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2F63-1062-403D-C40F-2E3DF1E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BCB-175A-CDBB-80AF-A837965C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4B8CF-4572-92CE-3863-86B612C1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FD72-8CCF-9AC0-7D51-03F6C5A7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E6A3-9725-C422-5C16-36A5A75C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375B-9315-8D1C-0051-CC8CF94A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3D21-C076-69EA-2E45-FE847F86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60B7-FCF1-86B2-C187-85911C8C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E77D-B212-B091-A625-3B042FAB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7EC2-74C2-7188-1B07-42DE119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4D2B-8B99-F548-3002-03D1DCD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F031-EF70-6585-F60B-02DF0B9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3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92AD-0736-5D9B-755F-48977AA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C609-C07B-3316-47A0-CE0487AF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31AC-E084-379A-7E89-4171BB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B7E4-3299-C95F-A3D8-6EC40624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EC8F-5244-B9BF-17DD-CB65C80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5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8A4-5CA2-8A30-EAA4-2B8A0B74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6C5F-5799-6517-42BB-21D8A25DA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73BE-017E-116C-0B52-A9F051ED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C9B3-FD50-C587-B2FF-E3A85FD7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386E-247F-DA64-59ED-4B8858D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9CF3-1325-D542-7932-4AAF62C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BC88-4324-237F-1F9B-AC3513C5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39E7-826F-9F1E-1FC9-C59E062C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ECE19-9E84-344B-554A-5A50D4CA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3BCC0-3265-17C2-0C89-82EF0233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B1FC8-BE7F-D090-70C0-63731A03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0131B-2C8F-0D84-350B-573500D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69F50-5C95-D646-3718-FA9A84A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B2306-3DED-62F3-E8CC-C903996B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C52-41A7-136E-D61C-BB9365A5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30B69-3A1E-C81A-ED31-8967B84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1FE8-5641-FCF9-B9BC-FBCF0438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EE914-0B03-30E7-E6DA-2234F423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B86AF-1035-6258-F9C9-02CAF23C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B5CEC-8326-5D30-BFD6-8CFE74D6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54DCB-2C4C-F0E0-682C-CDE086E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F501-8CE9-86EF-7621-73A17913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0C22-7532-A0E1-1FCC-B4F85C83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EEE42-F23D-D383-AA6B-B8AA0D959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73BA-4AA7-A61D-72DA-E4263FA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2EE3-BFEE-4952-E021-DA5F6D53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7C7B-5538-D15B-7905-19AAB5AD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3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A21-233D-3E41-0823-D9672DBA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C98A4-CDEA-CA66-7BBD-963C0F292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6D13B-C5C9-12BE-417A-B7757679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9BE6-536D-5F6A-48C0-4E28239A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B56B-5EAC-6A3A-2984-CD92C8DC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ED9F-41F3-A80E-4486-1297633D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9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E16A-7C4A-A50A-E526-BE314B9C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BFDE-960E-44F8-02F8-3F3374C9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AA00-74A8-061F-74FB-AAFB8A3B5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F17A-5300-461F-8E6C-E323B371593A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87E2-EDA4-7354-5FFF-7685D8E96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8C51-BF11-7A95-6202-8A60E714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A1360A-0984-2E51-2137-CAFBF853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6217" y="878102"/>
            <a:ext cx="6384540" cy="484983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F18EB6-EFC8-C897-DA1B-6596231DBE4C}"/>
              </a:ext>
            </a:extLst>
          </p:cNvPr>
          <p:cNvCxnSpPr>
            <a:cxnSpLocks/>
          </p:cNvCxnSpPr>
          <p:nvPr/>
        </p:nvCxnSpPr>
        <p:spPr>
          <a:xfrm flipH="1">
            <a:off x="3020692" y="4911725"/>
            <a:ext cx="2624458" cy="101687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36322DD-109F-783A-A5CB-B76ADB315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94" y="3249333"/>
            <a:ext cx="2935224" cy="1205595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A06E1D-F210-0DCC-6CDA-BB8DB28717B9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3005118" y="3852131"/>
            <a:ext cx="2567007" cy="1388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254EDE-5316-37B2-79BF-804CF4A74E5F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003336" y="1697848"/>
            <a:ext cx="1491026" cy="69351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7A1A14-876D-B889-2300-68C409A4A20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215063" y="1650036"/>
            <a:ext cx="3020720" cy="98124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BA8C9-2ECB-08ED-3835-FCEF8C07694D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6446044" y="2793585"/>
            <a:ext cx="2775757" cy="105273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DCE6C-87DC-97A2-6F14-C7F6FC47B6E4}"/>
              </a:ext>
            </a:extLst>
          </p:cNvPr>
          <p:cNvCxnSpPr>
            <a:cxnSpLocks/>
          </p:cNvCxnSpPr>
          <p:nvPr/>
        </p:nvCxnSpPr>
        <p:spPr>
          <a:xfrm flipH="1" flipV="1">
            <a:off x="7242175" y="3923736"/>
            <a:ext cx="2012722" cy="200885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8472CA-B241-4D19-5FAB-390A7625C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915716"/>
              </p:ext>
            </p:extLst>
          </p:nvPr>
        </p:nvGraphicFramePr>
        <p:xfrm>
          <a:off x="3340589" y="5915531"/>
          <a:ext cx="56157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59">
                  <a:extLst>
                    <a:ext uri="{9D8B030D-6E8A-4147-A177-3AD203B41FA5}">
                      <a16:colId xmlns:a16="http://schemas.microsoft.com/office/drawing/2014/main" val="1208016551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423511985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1794693057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389934380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117752173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0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8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25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Extrema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Severa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Moderada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Leve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No sequía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8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1A42A1-8AD7-D922-6A7E-4E21A304FB05}"/>
              </a:ext>
            </a:extLst>
          </p:cNvPr>
          <p:cNvSpPr txBox="1"/>
          <p:nvPr/>
        </p:nvSpPr>
        <p:spPr>
          <a:xfrm>
            <a:off x="151516" y="5086280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Santa Lucia en Pte. Ruta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E55DF-6FBE-5BF7-69EF-98AACBF4BF24}"/>
              </a:ext>
            </a:extLst>
          </p:cNvPr>
          <p:cNvSpPr txBox="1"/>
          <p:nvPr/>
        </p:nvSpPr>
        <p:spPr>
          <a:xfrm>
            <a:off x="81508" y="2920946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Yí en Durazno Pte. Ruta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5D059-4F38-4246-A669-FA60495AFCD9}"/>
              </a:ext>
            </a:extLst>
          </p:cNvPr>
          <p:cNvSpPr txBox="1"/>
          <p:nvPr/>
        </p:nvSpPr>
        <p:spPr>
          <a:xfrm>
            <a:off x="81509" y="793016"/>
            <a:ext cx="287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UY"/>
            </a:defPPr>
            <a:lvl1pPr algn="ctr">
              <a:defRPr sz="1100" b="1">
                <a:latin typeface="Arial Nova" panose="020B0504020202020204" pitchFamily="34" charset="0"/>
                <a:cs typeface="Sora" pitchFamily="2" charset="0"/>
              </a:defRPr>
            </a:lvl1pPr>
          </a:lstStyle>
          <a:p>
            <a:r>
              <a:rPr lang="es-UY" dirty="0"/>
              <a:t>Río Daymán en Pte. Ruta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1B885-7B87-0063-9BCC-6EB734259404}"/>
              </a:ext>
            </a:extLst>
          </p:cNvPr>
          <p:cNvSpPr txBox="1"/>
          <p:nvPr/>
        </p:nvSpPr>
        <p:spPr>
          <a:xfrm>
            <a:off x="9240667" y="715798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Ao. Tres Cruces en Paso Baltasar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7E573-9CD6-2063-FC1C-70F1F8B7451A}"/>
              </a:ext>
            </a:extLst>
          </p:cNvPr>
          <p:cNvSpPr txBox="1"/>
          <p:nvPr/>
        </p:nvSpPr>
        <p:spPr>
          <a:xfrm>
            <a:off x="9413805" y="5086279"/>
            <a:ext cx="263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Olimar Grande en Pte. Ruta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4CC9D-B684-C7AF-0F0F-FD91FE2A7064}"/>
              </a:ext>
            </a:extLst>
          </p:cNvPr>
          <p:cNvSpPr txBox="1"/>
          <p:nvPr/>
        </p:nvSpPr>
        <p:spPr>
          <a:xfrm>
            <a:off x="9177762" y="2894220"/>
            <a:ext cx="290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Tacuarembó en Paso del Borracho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EF56E4-8363-B4F5-20EA-2DDFD6E02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1801" y="3248639"/>
            <a:ext cx="2935224" cy="11953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D4828-BF72-1B10-D43D-D0B74A4CD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783" y="1033379"/>
            <a:ext cx="2935224" cy="12333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6D54F4-DCE8-2323-DCAD-2C37A844A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94" y="1089418"/>
            <a:ext cx="2933442" cy="12168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5EE7-80E5-7A1A-CCB3-07674D7E7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3045" y="5412201"/>
            <a:ext cx="2935224" cy="11828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699A48-8BEF-FDEB-CE28-54CF4CCFFE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894" y="5397629"/>
            <a:ext cx="2935224" cy="119811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BB9407-F63A-0005-DC9A-5FB7F669CEB3}"/>
              </a:ext>
            </a:extLst>
          </p:cNvPr>
          <p:cNvSpPr txBox="1"/>
          <p:nvPr/>
        </p:nvSpPr>
        <p:spPr>
          <a:xfrm>
            <a:off x="3067874" y="385600"/>
            <a:ext cx="6099745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UY" sz="1600" b="1" noProof="0" dirty="0">
                <a:latin typeface="Arial Nova" panose="020B0504020202020204" pitchFamily="34" charset="0"/>
                <a:cs typeface="Sora ExtraBold" pitchFamily="2" charset="0"/>
              </a:rPr>
              <a:t>Índice Estandarizado de Caudales (SDI)</a:t>
            </a:r>
            <a:endParaRPr lang="en-GB" sz="1600" b="1" dirty="0">
              <a:latin typeface="Arial Nova" panose="020B0504020202020204" pitchFamily="34" charset="0"/>
              <a:cs typeface="Sora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B2ECA-A450-96F4-592D-1304A378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5A41C0-3E41-5EAE-4D7D-D89DB5E0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293" y="1095633"/>
            <a:ext cx="6745822" cy="51286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E8B8B4-860F-1498-4AEC-B789CFB037AA}"/>
              </a:ext>
            </a:extLst>
          </p:cNvPr>
          <p:cNvCxnSpPr>
            <a:cxnSpLocks/>
          </p:cNvCxnSpPr>
          <p:nvPr/>
        </p:nvCxnSpPr>
        <p:spPr>
          <a:xfrm flipH="1">
            <a:off x="3020692" y="5359892"/>
            <a:ext cx="2608583" cy="568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03F605A-3DBB-2973-81AB-BC70FFA5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76" y="3184857"/>
            <a:ext cx="2651760" cy="13934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CD156-8D5E-91DE-D81E-14D5FB9B589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2838936" y="3881606"/>
            <a:ext cx="2725785" cy="503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F54742-DBB3-3A34-6F15-1B23C7055AB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2863911" y="1697848"/>
            <a:ext cx="1568389" cy="9685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2B332A-0B7E-5F29-A1A5-FC080095E2E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216650" y="1682373"/>
            <a:ext cx="3222400" cy="12385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91C5A1-1A86-AF4C-6E70-FC6E0EE47FAB}"/>
              </a:ext>
            </a:extLst>
          </p:cNvPr>
          <p:cNvCxnSpPr>
            <a:cxnSpLocks/>
          </p:cNvCxnSpPr>
          <p:nvPr/>
        </p:nvCxnSpPr>
        <p:spPr>
          <a:xfrm flipH="1" flipV="1">
            <a:off x="6473825" y="3092450"/>
            <a:ext cx="3079290" cy="125392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065D2D-A37C-CC03-ECF9-5B9E52E5A2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340600" y="4311650"/>
            <a:ext cx="2092842" cy="17449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853851-2018-3A5D-E33E-646171F2BD7C}"/>
              </a:ext>
            </a:extLst>
          </p:cNvPr>
          <p:cNvSpPr txBox="1"/>
          <p:nvPr/>
        </p:nvSpPr>
        <p:spPr>
          <a:xfrm>
            <a:off x="151516" y="5086280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Santa Lucia en Pte. Ruta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1E45B-6B7E-07F9-D5E3-FD4B82A14CC8}"/>
              </a:ext>
            </a:extLst>
          </p:cNvPr>
          <p:cNvSpPr txBox="1"/>
          <p:nvPr/>
        </p:nvSpPr>
        <p:spPr>
          <a:xfrm>
            <a:off x="81508" y="2920946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Yí en Durazno Pte. Ruta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00E09-ED8D-7784-F317-D072F206FBA9}"/>
              </a:ext>
            </a:extLst>
          </p:cNvPr>
          <p:cNvSpPr txBox="1"/>
          <p:nvPr/>
        </p:nvSpPr>
        <p:spPr>
          <a:xfrm>
            <a:off x="81509" y="793016"/>
            <a:ext cx="2874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Daymán en Pte. Ruta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E9EAF-675F-00A9-BE83-F201DA1C337A}"/>
              </a:ext>
            </a:extLst>
          </p:cNvPr>
          <p:cNvSpPr txBox="1"/>
          <p:nvPr/>
        </p:nvSpPr>
        <p:spPr>
          <a:xfrm>
            <a:off x="9273252" y="662859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Ao. Tres Cruces en Paso Baltasar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5E783-02C9-752C-C246-AE96216B3744}"/>
              </a:ext>
            </a:extLst>
          </p:cNvPr>
          <p:cNvSpPr txBox="1"/>
          <p:nvPr/>
        </p:nvSpPr>
        <p:spPr>
          <a:xfrm>
            <a:off x="9413805" y="5086279"/>
            <a:ext cx="263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Olimar Grande en Pte. Ruta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BA9E8-EC69-CBAD-E52C-11F514D7FE63}"/>
              </a:ext>
            </a:extLst>
          </p:cNvPr>
          <p:cNvSpPr txBox="1"/>
          <p:nvPr/>
        </p:nvSpPr>
        <p:spPr>
          <a:xfrm>
            <a:off x="9177762" y="2894220"/>
            <a:ext cx="290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Tacuarembó en Paso del Borracho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1D1EF2-7712-D49F-5CEB-D0D8847A8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0686" y="3184857"/>
            <a:ext cx="2651760" cy="1393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C71088-273F-C170-F78A-826FD60E2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050" y="985624"/>
            <a:ext cx="2651760" cy="1393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5C10C2-4FF6-4324-7511-FAC956240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18" y="1000355"/>
            <a:ext cx="2654593" cy="1394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A25D80-88E3-A90F-C58B-08C2A94D3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3442" y="5359892"/>
            <a:ext cx="2651760" cy="13934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30DD03-5F48-B0E4-E7E6-011646BB1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76" y="5363278"/>
            <a:ext cx="2651760" cy="13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101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Valles</dc:creator>
  <cp:lastModifiedBy>Jose Valles</cp:lastModifiedBy>
  <cp:revision>25</cp:revision>
  <dcterms:created xsi:type="dcterms:W3CDTF">2023-08-07T23:02:35Z</dcterms:created>
  <dcterms:modified xsi:type="dcterms:W3CDTF">2025-03-09T13:33:29Z</dcterms:modified>
</cp:coreProperties>
</file>