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</p:sldIdLst>
  <p:sldSz cx="12192000" cy="6858000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0000"/>
    <a:srgbClr val="E50100"/>
    <a:srgbClr val="FFFF01"/>
    <a:srgbClr val="E69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24190-AF6B-7BA6-D462-0AF5C3782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0A0E8-5444-3D69-3C41-70C8AE1E9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97576-3338-3A9C-3F99-E248B2FC6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F17A-5300-461F-8E6C-E323B371593A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AB052-F575-88D4-3288-0F4E2041E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605E6-26AB-52AA-0DC9-D6824DFFF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F9BEC-1DE7-49BD-AAD1-BD3D5B8B2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907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D66E4-78CD-4DC7-4714-1D01CB803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3152C5-FCD5-E053-E49D-50558C6AB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E8E2A-1190-944E-E056-B197EF6A2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F17A-5300-461F-8E6C-E323B371593A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52F63-1062-403D-C40F-2E3DF1E51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6EBCB-175A-CDBB-80AF-A837965CF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F9BEC-1DE7-49BD-AAD1-BD3D5B8B2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779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C4B8CF-4572-92CE-3863-86B612C122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C9FD72-8CCF-9AC0-7D51-03F6C5A74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4E6A3-9725-C422-5C16-36A5A75C0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F17A-5300-461F-8E6C-E323B371593A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1375B-9315-8D1C-0051-CC8CF94A8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63D21-C076-69EA-2E45-FE847F867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F9BEC-1DE7-49BD-AAD1-BD3D5B8B2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03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360B7-FCF1-86B2-C187-85911C8CC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6E77D-B212-B091-A625-3B042FABD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37EC2-74C2-7188-1B07-42DE1197F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F17A-5300-461F-8E6C-E323B371593A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E4D2B-8B99-F548-3002-03D1DCDC6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DF031-EF70-6585-F60B-02DF0B9F5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F9BEC-1DE7-49BD-AAD1-BD3D5B8B2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53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692AD-0736-5D9B-755F-48977AA78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5C609-C07B-3316-47A0-CE0487AF4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231AC-E084-379A-7E89-4171BBB93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F17A-5300-461F-8E6C-E323B371593A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2B7E4-3299-C95F-A3D8-6EC40624E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5EC8F-5244-B9BF-17DD-CB65C80E2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F9BEC-1DE7-49BD-AAD1-BD3D5B8B2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259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6F8A4-5CA2-8A30-EAA4-2B8A0B74A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46C5F-5799-6517-42BB-21D8A25DA4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273BE-017E-116C-0B52-A9F051EDC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EC9B3-FD50-C587-B2FF-E3A85FD7C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F17A-5300-461F-8E6C-E323B371593A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A386E-247F-DA64-59ED-4B8858D71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A9CF3-1325-D542-7932-4AAF62C4E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F9BEC-1DE7-49BD-AAD1-BD3D5B8B2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097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BC88-4324-237F-1F9B-AC3513C55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339E7-826F-9F1E-1FC9-C59E062C2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ECE19-9E84-344B-554A-5A50D4CA6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13BCC0-3265-17C2-0C89-82EF0233B4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2B1FC8-BE7F-D090-70C0-63731A0343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00131B-2C8F-0D84-350B-573500D23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F17A-5300-461F-8E6C-E323B371593A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F69F50-5C95-D646-3718-FA9A84A51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DB2306-3DED-62F3-E8CC-C903996B8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F9BEC-1DE7-49BD-AAD1-BD3D5B8B2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48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C8C52-41A7-136E-D61C-BB9365A5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30B69-3A1E-C81A-ED31-8967B84E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F17A-5300-461F-8E6C-E323B371593A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451FE8-5641-FCF9-B9BC-FBCF04387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DEE914-0B03-30E7-E6DA-2234F423A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F9BEC-1DE7-49BD-AAD1-BD3D5B8B2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682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5B86AF-1035-6258-F9C9-02CAF23C8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F17A-5300-461F-8E6C-E323B371593A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8B5CEC-8326-5D30-BFD6-8CFE74D6C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054DCB-2C4C-F0E0-682C-CDE086E8A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F9BEC-1DE7-49BD-AAD1-BD3D5B8B2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46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BF501-8CE9-86EF-7621-73A179133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90C22-7532-A0E1-1FCC-B4F85C830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DEEE42-F23D-D383-AA6B-B8AA0D959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73BA-4AA7-A61D-72DA-E4263FAFC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F17A-5300-461F-8E6C-E323B371593A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52EE3-BFEE-4952-E021-DA5F6D53F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F7C7B-5538-D15B-7905-19AAB5AD3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F9BEC-1DE7-49BD-AAD1-BD3D5B8B2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035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7EA21-233D-3E41-0823-D9672DBAB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0C98A4-CDEA-CA66-7BBD-963C0F2921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16D13B-C5C9-12BE-417A-B77576795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39BE6-536D-5F6A-48C0-4E28239A7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F17A-5300-461F-8E6C-E323B371593A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1B56B-5EAC-6A3A-2984-CD92C8DC0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2ED9F-41F3-A80E-4486-1297633DB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F9BEC-1DE7-49BD-AAD1-BD3D5B8B2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79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72E16A-7C4A-A50A-E526-BE314B9C1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5BFDE-960E-44F8-02F8-3F3374C90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4AA00-74A8-061F-74FB-AAFB8A3B5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FF17A-5300-461F-8E6C-E323B371593A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787E2-EDA4-7354-5FFF-7685D8E96B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48C51-BF11-7A95-6202-8A60E714E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F9BEC-1DE7-49BD-AAD1-BD3D5B8B2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34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AA1360A-0984-2E51-2137-CAFBF8536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56217" y="878102"/>
            <a:ext cx="6384540" cy="484983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F18EB6-EFC8-C897-DA1B-6596231DBE4C}"/>
              </a:ext>
            </a:extLst>
          </p:cNvPr>
          <p:cNvCxnSpPr>
            <a:cxnSpLocks/>
          </p:cNvCxnSpPr>
          <p:nvPr/>
        </p:nvCxnSpPr>
        <p:spPr>
          <a:xfrm flipH="1">
            <a:off x="3020692" y="4911725"/>
            <a:ext cx="2624458" cy="101687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036322DD-109F-783A-A5CB-B76ADB315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894" y="3279107"/>
            <a:ext cx="2935224" cy="1146047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2A06E1D-F210-0DCC-6CDA-BB8DB28717B9}"/>
              </a:ext>
            </a:extLst>
          </p:cNvPr>
          <p:cNvCxnSpPr>
            <a:cxnSpLocks/>
            <a:endCxn id="18" idx="3"/>
          </p:cNvCxnSpPr>
          <p:nvPr/>
        </p:nvCxnSpPr>
        <p:spPr>
          <a:xfrm flipH="1" flipV="1">
            <a:off x="3005118" y="3852131"/>
            <a:ext cx="2567007" cy="13884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2254EDE-5316-37B2-79BF-804CF4A74E5F}"/>
              </a:ext>
            </a:extLst>
          </p:cNvPr>
          <p:cNvCxnSpPr>
            <a:cxnSpLocks/>
            <a:endCxn id="13" idx="3"/>
          </p:cNvCxnSpPr>
          <p:nvPr/>
        </p:nvCxnSpPr>
        <p:spPr>
          <a:xfrm flipH="1" flipV="1">
            <a:off x="3003336" y="1697848"/>
            <a:ext cx="1491026" cy="6935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97A1A14-876D-B889-2300-68C409A4A20F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6215063" y="1650036"/>
            <a:ext cx="3020720" cy="98124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DDBA8C9-2ECB-08ED-3835-FCEF8C07694D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6446044" y="2793585"/>
            <a:ext cx="2775757" cy="105273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06DCE6C-87DC-97A2-6F14-C7F6FC47B6E4}"/>
              </a:ext>
            </a:extLst>
          </p:cNvPr>
          <p:cNvCxnSpPr>
            <a:cxnSpLocks/>
          </p:cNvCxnSpPr>
          <p:nvPr/>
        </p:nvCxnSpPr>
        <p:spPr>
          <a:xfrm flipH="1" flipV="1">
            <a:off x="7242175" y="3923736"/>
            <a:ext cx="2012722" cy="200885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D8472CA-B241-4D19-5FAB-390A7625C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915716"/>
              </p:ext>
            </p:extLst>
          </p:nvPr>
        </p:nvGraphicFramePr>
        <p:xfrm>
          <a:off x="3340589" y="5915531"/>
          <a:ext cx="561579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159">
                  <a:extLst>
                    <a:ext uri="{9D8B030D-6E8A-4147-A177-3AD203B41FA5}">
                      <a16:colId xmlns:a16="http://schemas.microsoft.com/office/drawing/2014/main" val="1208016551"/>
                    </a:ext>
                  </a:extLst>
                </a:gridCol>
                <a:gridCol w="1123159">
                  <a:extLst>
                    <a:ext uri="{9D8B030D-6E8A-4147-A177-3AD203B41FA5}">
                      <a16:colId xmlns:a16="http://schemas.microsoft.com/office/drawing/2014/main" val="4235119850"/>
                    </a:ext>
                  </a:extLst>
                </a:gridCol>
                <a:gridCol w="1123159">
                  <a:extLst>
                    <a:ext uri="{9D8B030D-6E8A-4147-A177-3AD203B41FA5}">
                      <a16:colId xmlns:a16="http://schemas.microsoft.com/office/drawing/2014/main" val="1794693057"/>
                    </a:ext>
                  </a:extLst>
                </a:gridCol>
                <a:gridCol w="1123159">
                  <a:extLst>
                    <a:ext uri="{9D8B030D-6E8A-4147-A177-3AD203B41FA5}">
                      <a16:colId xmlns:a16="http://schemas.microsoft.com/office/drawing/2014/main" val="3899343800"/>
                    </a:ext>
                  </a:extLst>
                </a:gridCol>
                <a:gridCol w="1123159">
                  <a:extLst>
                    <a:ext uri="{9D8B030D-6E8A-4147-A177-3AD203B41FA5}">
                      <a16:colId xmlns:a16="http://schemas.microsoft.com/office/drawing/2014/main" val="117752173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 marL="67641" marR="67641" marT="33820" marB="33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 marL="67641" marR="67641" marT="33820" marB="33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01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 marL="67641" marR="67641" marT="33820" marB="33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98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 marL="67641" marR="67641" marT="33820" marB="33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 marL="67641" marR="67641" marT="33820" marB="33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71259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s-UY" sz="1000" b="1" noProof="0" dirty="0">
                          <a:latin typeface="Arial Nova" panose="020B0504020202020204" pitchFamily="34" charset="0"/>
                          <a:cs typeface="Sora ExtraBold" pitchFamily="2" charset="0"/>
                        </a:rPr>
                        <a:t>Extrema</a:t>
                      </a:r>
                    </a:p>
                  </a:txBody>
                  <a:tcPr marL="67641" marR="67641" marT="33820" marB="33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000" b="1" noProof="0" dirty="0">
                          <a:latin typeface="Arial Nova" panose="020B0504020202020204" pitchFamily="34" charset="0"/>
                          <a:cs typeface="Sora ExtraBold" pitchFamily="2" charset="0"/>
                        </a:rPr>
                        <a:t>Severa</a:t>
                      </a:r>
                    </a:p>
                  </a:txBody>
                  <a:tcPr marL="67641" marR="67641" marT="33820" marB="33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000" b="1" noProof="0" dirty="0">
                          <a:latin typeface="Arial Nova" panose="020B0504020202020204" pitchFamily="34" charset="0"/>
                          <a:cs typeface="Sora ExtraBold" pitchFamily="2" charset="0"/>
                        </a:rPr>
                        <a:t>Moderada</a:t>
                      </a:r>
                    </a:p>
                  </a:txBody>
                  <a:tcPr marL="67641" marR="67641" marT="33820" marB="33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000" b="1" noProof="0" dirty="0">
                          <a:latin typeface="Arial Nova" panose="020B0504020202020204" pitchFamily="34" charset="0"/>
                          <a:cs typeface="Sora ExtraBold" pitchFamily="2" charset="0"/>
                        </a:rPr>
                        <a:t>Leve</a:t>
                      </a:r>
                    </a:p>
                  </a:txBody>
                  <a:tcPr marL="67641" marR="67641" marT="33820" marB="33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000" b="1" noProof="0" dirty="0">
                          <a:latin typeface="Arial Nova" panose="020B0504020202020204" pitchFamily="34" charset="0"/>
                          <a:cs typeface="Sora ExtraBold" pitchFamily="2" charset="0"/>
                        </a:rPr>
                        <a:t>No sequía</a:t>
                      </a:r>
                    </a:p>
                  </a:txBody>
                  <a:tcPr marL="67641" marR="67641" marT="33820" marB="33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66864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21A42A1-8AD7-D922-6A7E-4E21A304FB05}"/>
              </a:ext>
            </a:extLst>
          </p:cNvPr>
          <p:cNvSpPr txBox="1"/>
          <p:nvPr/>
        </p:nvSpPr>
        <p:spPr>
          <a:xfrm>
            <a:off x="151516" y="5086280"/>
            <a:ext cx="29163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Y" sz="1100" b="1" dirty="0">
                <a:latin typeface="Arial Nova" panose="020B0504020202020204" pitchFamily="34" charset="0"/>
                <a:cs typeface="Sora" pitchFamily="2" charset="0"/>
              </a:rPr>
              <a:t>Río Santa Lucia en Pte. Ruta 11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8E55DF-6FBE-5BF7-69EF-98AACBF4BF24}"/>
              </a:ext>
            </a:extLst>
          </p:cNvPr>
          <p:cNvSpPr txBox="1"/>
          <p:nvPr/>
        </p:nvSpPr>
        <p:spPr>
          <a:xfrm>
            <a:off x="81508" y="2920946"/>
            <a:ext cx="29163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Y" sz="1100" b="1" dirty="0">
                <a:latin typeface="Arial Nova" panose="020B0504020202020204" pitchFamily="34" charset="0"/>
                <a:cs typeface="Sora" pitchFamily="2" charset="0"/>
              </a:rPr>
              <a:t>Río Yí en Durazno Pte. Ruta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65D059-4F38-4246-A669-FA60495AFCD9}"/>
              </a:ext>
            </a:extLst>
          </p:cNvPr>
          <p:cNvSpPr txBox="1"/>
          <p:nvPr/>
        </p:nvSpPr>
        <p:spPr>
          <a:xfrm>
            <a:off x="81509" y="793016"/>
            <a:ext cx="28747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UY"/>
            </a:defPPr>
            <a:lvl1pPr algn="ctr">
              <a:defRPr sz="1100" b="1">
                <a:latin typeface="Arial Nova" panose="020B0504020202020204" pitchFamily="34" charset="0"/>
                <a:cs typeface="Sora" pitchFamily="2" charset="0"/>
              </a:defRPr>
            </a:lvl1pPr>
          </a:lstStyle>
          <a:p>
            <a:r>
              <a:rPr lang="es-UY" dirty="0"/>
              <a:t>Río Daymán en Pte. Ruta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91B885-7B87-0063-9BCC-6EB734259404}"/>
              </a:ext>
            </a:extLst>
          </p:cNvPr>
          <p:cNvSpPr txBox="1"/>
          <p:nvPr/>
        </p:nvSpPr>
        <p:spPr>
          <a:xfrm>
            <a:off x="9240667" y="715798"/>
            <a:ext cx="29163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Y" sz="1100" b="1" dirty="0">
                <a:latin typeface="Arial Nova" panose="020B0504020202020204" pitchFamily="34" charset="0"/>
                <a:cs typeface="Sora" pitchFamily="2" charset="0"/>
              </a:rPr>
              <a:t>Ao. Tres Cruces en Paso Baltasar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77E573-9CD6-2063-FC1C-70F1F8B7451A}"/>
              </a:ext>
            </a:extLst>
          </p:cNvPr>
          <p:cNvSpPr txBox="1"/>
          <p:nvPr/>
        </p:nvSpPr>
        <p:spPr>
          <a:xfrm>
            <a:off x="9413805" y="5086279"/>
            <a:ext cx="26352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Y" sz="1100" b="1" dirty="0">
                <a:latin typeface="Arial Nova" panose="020B0504020202020204" pitchFamily="34" charset="0"/>
                <a:cs typeface="Sora" pitchFamily="2" charset="0"/>
              </a:rPr>
              <a:t>Río Olimar Grande en Pte. Ruta 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34CC9D-B684-C7AF-0F0F-FD91FE2A7064}"/>
              </a:ext>
            </a:extLst>
          </p:cNvPr>
          <p:cNvSpPr txBox="1"/>
          <p:nvPr/>
        </p:nvSpPr>
        <p:spPr>
          <a:xfrm>
            <a:off x="9177762" y="2894220"/>
            <a:ext cx="29021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Y" sz="1100" b="1" dirty="0">
                <a:latin typeface="Arial Nova" panose="020B0504020202020204" pitchFamily="34" charset="0"/>
                <a:cs typeface="Sora" pitchFamily="2" charset="0"/>
              </a:rPr>
              <a:t>Río Tacuarembó en Paso del Borracho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CEF56E4-8363-B4F5-20EA-2DDFD6E027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1801" y="3276165"/>
            <a:ext cx="2935224" cy="11403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DAD4828-BF72-1B10-D43D-D0B74A4CD9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35783" y="1077606"/>
            <a:ext cx="2935224" cy="11448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86D54F4-DCE8-2323-DCAD-2C37A844A1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894" y="1136029"/>
            <a:ext cx="2933442" cy="112363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0365EE7-80E5-7A1A-CCB3-07674D7E71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83045" y="5440507"/>
            <a:ext cx="2935224" cy="112623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C699A48-8BEF-FDEB-CE28-54CF4CCFFE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894" y="5428579"/>
            <a:ext cx="2935224" cy="113621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2BB9407-F63A-0005-DC9A-5FB7F669CEB3}"/>
              </a:ext>
            </a:extLst>
          </p:cNvPr>
          <p:cNvSpPr txBox="1"/>
          <p:nvPr/>
        </p:nvSpPr>
        <p:spPr>
          <a:xfrm>
            <a:off x="3067874" y="385600"/>
            <a:ext cx="6099745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UY" sz="1600" b="1" noProof="0" dirty="0">
                <a:latin typeface="Arial Nova" panose="020B0504020202020204" pitchFamily="34" charset="0"/>
                <a:cs typeface="Sora ExtraBold" pitchFamily="2" charset="0"/>
              </a:rPr>
              <a:t>Índice Estandarizado de Caudales (SDI)</a:t>
            </a:r>
            <a:endParaRPr lang="en-GB" sz="1600" b="1" dirty="0">
              <a:latin typeface="Arial Nova" panose="020B0504020202020204" pitchFamily="34" charset="0"/>
              <a:cs typeface="Sora Extra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333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CB2ECA-A450-96F4-592D-1304A3781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C5A41C0-3E41-5EAE-4D7D-D89DB5E09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07293" y="1095633"/>
            <a:ext cx="6745822" cy="512862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E8B8B4-860F-1498-4AEC-B789CFB037AA}"/>
              </a:ext>
            </a:extLst>
          </p:cNvPr>
          <p:cNvCxnSpPr>
            <a:cxnSpLocks/>
          </p:cNvCxnSpPr>
          <p:nvPr/>
        </p:nvCxnSpPr>
        <p:spPr>
          <a:xfrm flipH="1">
            <a:off x="3020692" y="5359892"/>
            <a:ext cx="2608583" cy="56871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103F605A-3DBB-2973-81AB-BC70FFA50C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176" y="3184857"/>
            <a:ext cx="2651760" cy="1393497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5ACD156-8D5E-91DE-D81E-14D5FB9B589E}"/>
              </a:ext>
            </a:extLst>
          </p:cNvPr>
          <p:cNvCxnSpPr>
            <a:cxnSpLocks/>
            <a:endCxn id="18" idx="3"/>
          </p:cNvCxnSpPr>
          <p:nvPr/>
        </p:nvCxnSpPr>
        <p:spPr>
          <a:xfrm flipH="1" flipV="1">
            <a:off x="2838936" y="3881606"/>
            <a:ext cx="2725785" cy="50306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2F54742-DBB3-3A34-6F15-1B23C7055ABD}"/>
              </a:ext>
            </a:extLst>
          </p:cNvPr>
          <p:cNvCxnSpPr>
            <a:cxnSpLocks/>
            <a:endCxn id="13" idx="3"/>
          </p:cNvCxnSpPr>
          <p:nvPr/>
        </p:nvCxnSpPr>
        <p:spPr>
          <a:xfrm flipH="1" flipV="1">
            <a:off x="2863911" y="1697848"/>
            <a:ext cx="1568389" cy="96853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42B332A-0B7E-5F29-A1A5-FC080095E2EB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6216650" y="1682373"/>
            <a:ext cx="3222400" cy="123857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591C5A1-1A86-AF4C-6E70-FC6E0EE47FAB}"/>
              </a:ext>
            </a:extLst>
          </p:cNvPr>
          <p:cNvCxnSpPr>
            <a:cxnSpLocks/>
          </p:cNvCxnSpPr>
          <p:nvPr/>
        </p:nvCxnSpPr>
        <p:spPr>
          <a:xfrm flipH="1" flipV="1">
            <a:off x="6473825" y="3092450"/>
            <a:ext cx="3079290" cy="125392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B065D2D-A37C-CC03-ECF9-5B9E52E5A25D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7340600" y="4311650"/>
            <a:ext cx="2092842" cy="174499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7853851-2018-3A5D-E33E-646171F2BD7C}"/>
              </a:ext>
            </a:extLst>
          </p:cNvPr>
          <p:cNvSpPr txBox="1"/>
          <p:nvPr/>
        </p:nvSpPr>
        <p:spPr>
          <a:xfrm>
            <a:off x="151516" y="5086280"/>
            <a:ext cx="2916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Y" sz="1200" b="1" i="1" dirty="0"/>
              <a:t>Río Santa Lucia en Pte. Ruta 11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71E45B-6B7E-07F9-D5E3-FD4B82A14CC8}"/>
              </a:ext>
            </a:extLst>
          </p:cNvPr>
          <p:cNvSpPr txBox="1"/>
          <p:nvPr/>
        </p:nvSpPr>
        <p:spPr>
          <a:xfrm>
            <a:off x="81508" y="2920946"/>
            <a:ext cx="2916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Y" sz="1200" b="1" i="1" dirty="0"/>
              <a:t>Río Yí en Durazno Pte. Ruta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600E09-ED8D-7784-F317-D072F206FBA9}"/>
              </a:ext>
            </a:extLst>
          </p:cNvPr>
          <p:cNvSpPr txBox="1"/>
          <p:nvPr/>
        </p:nvSpPr>
        <p:spPr>
          <a:xfrm>
            <a:off x="81509" y="793016"/>
            <a:ext cx="2874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Y" sz="1200" b="1" i="1" dirty="0"/>
              <a:t>Río Daymán en Pte. Ruta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2E9EAF-675F-00A9-BE83-F201DA1C337A}"/>
              </a:ext>
            </a:extLst>
          </p:cNvPr>
          <p:cNvSpPr txBox="1"/>
          <p:nvPr/>
        </p:nvSpPr>
        <p:spPr>
          <a:xfrm>
            <a:off x="9273252" y="662859"/>
            <a:ext cx="2916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Y" sz="1200" b="1" i="1" dirty="0"/>
              <a:t>Ao. Tres Cruces en Paso Baltasar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B5E783-02C9-752C-C246-AE96216B3744}"/>
              </a:ext>
            </a:extLst>
          </p:cNvPr>
          <p:cNvSpPr txBox="1"/>
          <p:nvPr/>
        </p:nvSpPr>
        <p:spPr>
          <a:xfrm>
            <a:off x="9413805" y="5086279"/>
            <a:ext cx="2635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Y" sz="1200" b="1" i="1" dirty="0"/>
              <a:t>Río Olimar Grande en Pte. Ruta 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0BA9E8-EC69-CBAD-E52C-11F514D7FE63}"/>
              </a:ext>
            </a:extLst>
          </p:cNvPr>
          <p:cNvSpPr txBox="1"/>
          <p:nvPr/>
        </p:nvSpPr>
        <p:spPr>
          <a:xfrm>
            <a:off x="9177762" y="2894220"/>
            <a:ext cx="2902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Y" sz="1200" b="1" i="1" dirty="0"/>
              <a:t>Río Tacuarembó en Paso del Borracho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01D1EF2-7712-D49F-5CEB-D0D8847A8F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30686" y="3184857"/>
            <a:ext cx="2651760" cy="13934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DC71088-273F-C170-F78A-826FD60E23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39050" y="985624"/>
            <a:ext cx="2651760" cy="13934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5C10C2-4FF6-4324-7511-FAC956240C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9318" y="1000355"/>
            <a:ext cx="2654593" cy="139498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DA25D80-88E3-A90F-C58B-08C2A94D3E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33442" y="5359892"/>
            <a:ext cx="2651760" cy="139349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3930DD03-5F48-B0E4-E7E6-011646BB16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176" y="5363278"/>
            <a:ext cx="2651760" cy="139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271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1665</TotalTime>
  <Words>101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Nova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Valles</dc:creator>
  <cp:lastModifiedBy>Jose Valles</cp:lastModifiedBy>
  <cp:revision>27</cp:revision>
  <dcterms:created xsi:type="dcterms:W3CDTF">2023-08-07T23:02:35Z</dcterms:created>
  <dcterms:modified xsi:type="dcterms:W3CDTF">2025-04-02T16:54:32Z</dcterms:modified>
</cp:coreProperties>
</file>