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7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2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9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3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1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8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0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9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95C7-E0BA-4AAB-A7FE-1C639DD40FB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4097-40DA-4E30-8AD4-0CA212AB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 smtClean="0"/>
              <a:t>Clean</a:t>
            </a:r>
            <a:r>
              <a:rPr lang="es-419" dirty="0" smtClean="0"/>
              <a:t> </a:t>
            </a:r>
            <a:r>
              <a:rPr lang="es-419" dirty="0" err="1" smtClean="0"/>
              <a:t>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Escribir código tan claro que permita agilidad en la evolución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Nombres significativos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 smtClean="0"/>
              <a:t>Los nombres deben revelar la intención</a:t>
            </a:r>
          </a:p>
          <a:p>
            <a:pPr algn="just"/>
            <a:r>
              <a:rPr lang="es-419" dirty="0" smtClean="0"/>
              <a:t>Evitar la </a:t>
            </a:r>
            <a:r>
              <a:rPr lang="es-419" dirty="0" smtClean="0"/>
              <a:t>desinformación y mapeos mentales: </a:t>
            </a:r>
            <a:r>
              <a:rPr lang="es-419" dirty="0" smtClean="0"/>
              <a:t>ejemplo variables llamadas: l, hp, </a:t>
            </a:r>
            <a:r>
              <a:rPr lang="es-419" dirty="0" err="1" smtClean="0"/>
              <a:t>sb</a:t>
            </a:r>
            <a:r>
              <a:rPr lang="es-419" dirty="0" smtClean="0"/>
              <a:t>, p, </a:t>
            </a:r>
            <a:r>
              <a:rPr lang="es-419" dirty="0" err="1" smtClean="0"/>
              <a:t>rit</a:t>
            </a:r>
            <a:endParaRPr lang="es-419" dirty="0" smtClean="0"/>
          </a:p>
          <a:p>
            <a:r>
              <a:rPr lang="es-419" dirty="0" smtClean="0"/>
              <a:t>Evitar usar el mismo nombre de variable para varios </a:t>
            </a:r>
            <a:r>
              <a:rPr lang="es-419" dirty="0" smtClean="0"/>
              <a:t>fines</a:t>
            </a:r>
          </a:p>
          <a:p>
            <a:r>
              <a:rPr lang="es-419" dirty="0" smtClean="0"/>
              <a:t>Usar nombres que sean pronunciables</a:t>
            </a:r>
          </a:p>
          <a:p>
            <a:r>
              <a:rPr lang="es-419" dirty="0" smtClean="0"/>
              <a:t>Usar nombres que puedan ser buscados fácilmente: es mas fácil buscar “ESTA_CADENA” a buscar “e”</a:t>
            </a:r>
          </a:p>
          <a:p>
            <a:r>
              <a:rPr lang="es-419" dirty="0" smtClean="0"/>
              <a:t>No es necesario los prefijos: </a:t>
            </a:r>
            <a:r>
              <a:rPr lang="es-419" dirty="0" err="1" smtClean="0"/>
              <a:t>string_nombreCliente</a:t>
            </a:r>
            <a:endParaRPr lang="es-419" dirty="0" smtClean="0"/>
          </a:p>
          <a:p>
            <a:r>
              <a:rPr lang="es-419" dirty="0" smtClean="0"/>
              <a:t>Nombramiento de las interfaces con la letra “I”: </a:t>
            </a:r>
            <a:r>
              <a:rPr lang="es-419" dirty="0" err="1" smtClean="0"/>
              <a:t>ICliente</a:t>
            </a:r>
            <a:r>
              <a:rPr lang="es-419" dirty="0" smtClean="0"/>
              <a:t>, mejor Cliente y la implementación es </a:t>
            </a:r>
            <a:r>
              <a:rPr lang="es-419" dirty="0" err="1" smtClean="0"/>
              <a:t>ClienteImpl</a:t>
            </a:r>
            <a:endParaRPr lang="es-419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7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Nombres significativos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Evitar los verbos en los nombres de las clases: ejemplos: Procesar, Manejar.</a:t>
            </a:r>
          </a:p>
          <a:p>
            <a:r>
              <a:rPr lang="es-419" dirty="0" smtClean="0"/>
              <a:t>Los métodos si deben tener acción verbal y los </a:t>
            </a:r>
            <a:r>
              <a:rPr lang="es-419" dirty="0" err="1" smtClean="0"/>
              <a:t>accesores</a:t>
            </a:r>
            <a:r>
              <a:rPr lang="es-419" dirty="0" smtClean="0"/>
              <a:t> definirse con prefijo “</a:t>
            </a:r>
            <a:r>
              <a:rPr lang="es-419" dirty="0" err="1" smtClean="0"/>
              <a:t>get</a:t>
            </a:r>
            <a:r>
              <a:rPr lang="es-419" dirty="0" smtClean="0"/>
              <a:t> - set” si es en ingles, o “dar - cambiar” si es en español.</a:t>
            </a:r>
          </a:p>
          <a:p>
            <a:r>
              <a:rPr lang="es-419" dirty="0" smtClean="0"/>
              <a:t>Evitar sentimentalismos: ejemplo método “estampillarse” a cambio de “</a:t>
            </a:r>
            <a:r>
              <a:rPr lang="es-419" dirty="0" err="1" smtClean="0"/>
              <a:t>generarExcepciónPorErrorDatoNoEncontrado</a:t>
            </a:r>
            <a:r>
              <a:rPr lang="es-419" dirty="0" smtClean="0"/>
              <a:t>”</a:t>
            </a:r>
          </a:p>
          <a:p>
            <a:endParaRPr lang="es-419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7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Deben </a:t>
            </a:r>
            <a:r>
              <a:rPr lang="es-419" smtClean="0"/>
              <a:t>ser pequeñas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7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Clean Code</vt:lpstr>
      <vt:lpstr>Nombres significativos</vt:lpstr>
      <vt:lpstr>Nombres significativos</vt:lpstr>
      <vt:lpstr>Funciones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Jose Vicente Ayala</dc:creator>
  <cp:lastModifiedBy>Jose Vicente Ayala</cp:lastModifiedBy>
  <cp:revision>10</cp:revision>
  <dcterms:created xsi:type="dcterms:W3CDTF">2017-11-01T20:38:06Z</dcterms:created>
  <dcterms:modified xsi:type="dcterms:W3CDTF">2017-11-02T21:45:08Z</dcterms:modified>
</cp:coreProperties>
</file>