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6" r:id="rId9"/>
    <p:sldId id="26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5FCE2-AD54-4B5A-A701-48696742BA09}" v="478" dt="2021-09-18T16:49:38.141"/>
    <p1510:client id="{58DD2104-7CC5-4E1E-A51E-6500C75EE7FA}" v="35" dt="2021-09-18T16:22:10.370"/>
    <p1510:client id="{7A8A7A8E-60DC-42D1-89B7-F84A2A3A8A5B}" v="8" dt="2021-09-18T15:56:29.306"/>
    <p1510:client id="{8FD527D0-85A1-4DFB-80ED-CB351AE63567}" v="1194" dt="2021-09-18T17:29:29.501"/>
    <p1510:client id="{FACFFCBD-8EFF-4865-91E5-1593931ACF8C}" v="542" dt="2021-09-18T17:37:53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5D4C2-9908-4203-A862-9745CF59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766" y="1788454"/>
            <a:ext cx="9022592" cy="2098226"/>
          </a:xfrm>
        </p:spPr>
        <p:txBody>
          <a:bodyPr/>
          <a:lstStyle/>
          <a:p>
            <a:r>
              <a:rPr lang="es-GT" sz="6000" dirty="0"/>
              <a:t>prototipo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2D61AF-C4D0-46DB-B545-E2F35A0B0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GT" dirty="0"/>
              <a:t>Grupo </a:t>
            </a:r>
            <a:r>
              <a:rPr lang="es-GT"/>
              <a:t>Firewall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7912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C69DDE8-AAF4-422C-B76F-11E3DF65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/>
              <a:t>Prototipo</a:t>
            </a:r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54956F52-20E7-42F6-AA35-674D8FD29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675" y="1338739"/>
            <a:ext cx="3415614" cy="34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4706D-7B89-4353-B695-C2D599B8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931193-B95C-4E7A-8ED4-9A0E568AC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8226"/>
            <a:ext cx="9601200" cy="4468305"/>
          </a:xfrm>
        </p:spPr>
        <p:txBody>
          <a:bodyPr>
            <a:normAutofit/>
          </a:bodyPr>
          <a:lstStyle/>
          <a:p>
            <a:r>
              <a:rPr lang="es-GT" sz="3200" dirty="0"/>
              <a:t>El colegio Mentes Positivas actualmente no cuenta con un firewall, m</a:t>
            </a:r>
            <a:r>
              <a:rPr lang="es-ES" sz="3200" dirty="0" err="1"/>
              <a:t>uchas</a:t>
            </a:r>
            <a:r>
              <a:rPr lang="es-ES" sz="3200" dirty="0"/>
              <a:t> de las páginas que son visitadas por niños y jóvenes pueden tener ciertos enlaces o hipervínculos con contenido no apropiado o no apto para su edad.</a:t>
            </a:r>
          </a:p>
          <a:p>
            <a:r>
              <a:rPr lang="es-ES" sz="3200" dirty="0"/>
              <a:t>No han implementado un firewall debido a los altos costos que estos tienen van desde los Q7,000.00 hasta los Q53,000.00</a:t>
            </a:r>
            <a:endParaRPr lang="es-GT" sz="3200" dirty="0"/>
          </a:p>
        </p:txBody>
      </p:sp>
    </p:spTree>
    <p:extLst>
      <p:ext uri="{BB962C8B-B14F-4D97-AF65-F5344CB8AC3E}">
        <p14:creationId xmlns:p14="http://schemas.microsoft.com/office/powerpoint/2010/main" val="211765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1123C6C-2EA8-4893-A392-4E5BBC6E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650896" cy="1131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GT" sz="6100" cap="all"/>
              <a:t>Antecedentes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619D9471-4B73-4B4C-8839-EF162F9547DA}"/>
              </a:ext>
            </a:extLst>
          </p:cNvPr>
          <p:cNvSpPr txBox="1"/>
          <p:nvPr/>
        </p:nvSpPr>
        <p:spPr>
          <a:xfrm>
            <a:off x="1475117" y="2725947"/>
            <a:ext cx="587746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Anteriormente cuando las clases eran presenciales en el colegio Mentes Positivas, en el laboratorio de computación no había un firewall de seguridad, por lo que los niños y adolescentes podían acceder a cualquier página web, dentro de internet.</a:t>
            </a:r>
          </a:p>
          <a:p>
            <a:endParaRPr lang="es-ES"/>
          </a:p>
          <a:p>
            <a:r>
              <a:rPr lang="es-ES"/>
              <a:t>Con nuestro proyecto podemos cambiar y configurar la seguridad del laboratorio de computación, brindando mejor seguridad para los alumnos mientras navegan en internet, visitando lo sitios que de verdad necesiten para realizar sus tareas.</a:t>
            </a:r>
          </a:p>
        </p:txBody>
      </p:sp>
    </p:spTree>
    <p:extLst>
      <p:ext uri="{BB962C8B-B14F-4D97-AF65-F5344CB8AC3E}">
        <p14:creationId xmlns:p14="http://schemas.microsoft.com/office/powerpoint/2010/main" val="30282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D65688-25C7-4449-A2DA-C3B0079C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772885" cy="10155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Objetivos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phic 5" descr="Diana">
            <a:extLst>
              <a:ext uri="{FF2B5EF4-FFF2-40B4-BE49-F238E27FC236}">
                <a16:creationId xmlns:a16="http://schemas.microsoft.com/office/drawing/2014/main" id="{1B7D063C-9C01-4D9C-AFA9-A5CFED94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879" y="1340841"/>
            <a:ext cx="4375510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7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1B99E-4AF3-477D-8871-FF675FFC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Procedimientos de Funcionamiento Firewalls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2C5AA-F9F3-4056-8768-C538DC39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Está programado para diferenciar entre las conexiones permitidas y las sospechosas, aplicando diferentes procedimientos tales como:</a:t>
            </a:r>
          </a:p>
          <a:p>
            <a:pPr marL="0" indent="0">
              <a:buNone/>
            </a:pPr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b="1">
                <a:ea typeface="+mn-lt"/>
                <a:cs typeface="+mn-lt"/>
              </a:rPr>
              <a:t>Políticas de cortafuegos</a:t>
            </a:r>
            <a:endParaRPr lang="es-ES">
              <a:ea typeface="+mn-lt"/>
              <a:cs typeface="+mn-lt"/>
            </a:endParaRPr>
          </a:p>
          <a:p>
            <a:pPr marL="0" indent="0">
              <a:buNone/>
            </a:pPr>
            <a:endParaRPr lang="es-ES" b="1">
              <a:ea typeface="+mn-lt"/>
              <a:cs typeface="+mn-lt"/>
            </a:endParaRPr>
          </a:p>
          <a:p>
            <a:pPr marL="383540" indent="-383540"/>
            <a:r>
              <a:rPr lang="es-ES" b="1">
                <a:ea typeface="+mn-lt"/>
                <a:cs typeface="+mn-lt"/>
              </a:rPr>
              <a:t>Filtrado de contenido</a:t>
            </a:r>
            <a:endParaRPr lang="es-ES">
              <a:ea typeface="+mn-lt"/>
              <a:cs typeface="+mn-lt"/>
            </a:endParaRPr>
          </a:p>
          <a:p>
            <a:pPr marL="383540" indent="-383540"/>
            <a:endParaRPr lang="es-ES">
              <a:ea typeface="+mn-lt"/>
              <a:cs typeface="+mn-lt"/>
            </a:endParaRPr>
          </a:p>
          <a:p>
            <a:pPr marL="383540" indent="-383540"/>
            <a:r>
              <a:rPr lang="es-ES" b="1">
                <a:ea typeface="+mn-lt"/>
                <a:cs typeface="+mn-lt"/>
              </a:rPr>
              <a:t>Servicios antimalware</a:t>
            </a:r>
            <a:endParaRPr lang="es-ES">
              <a:ea typeface="+mn-lt"/>
              <a:cs typeface="+mn-lt"/>
            </a:endParaRPr>
          </a:p>
          <a:p>
            <a:pPr marL="0" indent="0">
              <a:buNone/>
            </a:pPr>
            <a:endParaRPr lang="es-ES" b="1">
              <a:ea typeface="+mn-lt"/>
              <a:cs typeface="+mn-lt"/>
            </a:endParaRPr>
          </a:p>
          <a:p>
            <a:pPr marL="383540" indent="-383540"/>
            <a:r>
              <a:rPr lang="es-ES" b="1">
                <a:ea typeface="+mn-lt"/>
                <a:cs typeface="+mn-lt"/>
              </a:rPr>
              <a:t>Servicios de DPI</a:t>
            </a:r>
            <a:endParaRPr lang="es-E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860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F7530-314B-4A6A-AA23-414F0BDE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+mj-lt"/>
                <a:cs typeface="+mj-lt"/>
              </a:rPr>
              <a:t>Definición básica de Firewalls</a:t>
            </a:r>
            <a:endParaRPr lang="es-E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5393C0A-202F-4689-8B60-C11DED143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70" y="1720129"/>
            <a:ext cx="8465388" cy="45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26645554-CCA6-44BC-9939-9CB508DE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1" y="501770"/>
            <a:ext cx="5259237" cy="3496572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BF391B0F-F38A-4D87-B05D-52236600C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47" y="2931543"/>
            <a:ext cx="5604294" cy="372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1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E64B3799-DD00-4790-8F19-D5D456BBE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3"/>
          <a:stretch/>
        </p:blipFill>
        <p:spPr>
          <a:xfrm>
            <a:off x="741871" y="1074726"/>
            <a:ext cx="11082066" cy="47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9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7C787-240E-439B-B19D-1A171C48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Presupuesto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A66E7D0-0A06-4A43-8999-418DB0A3B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977" y="1880647"/>
            <a:ext cx="7452046" cy="3581400"/>
          </a:xfrm>
        </p:spPr>
      </p:pic>
    </p:spTree>
    <p:extLst>
      <p:ext uri="{BB962C8B-B14F-4D97-AF65-F5344CB8AC3E}">
        <p14:creationId xmlns:p14="http://schemas.microsoft.com/office/powerpoint/2010/main" val="43382010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132</TotalTime>
  <Words>184</Words>
  <Application>Microsoft Office PowerPoint</Application>
  <PresentationFormat>Panorámica</PresentationFormat>
  <Paragraphs>23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Franklin Gothic Book</vt:lpstr>
      <vt:lpstr>Recorte</vt:lpstr>
      <vt:lpstr>prototipo</vt:lpstr>
      <vt:lpstr>Problemática</vt:lpstr>
      <vt:lpstr>Antecedentes</vt:lpstr>
      <vt:lpstr>Objetivos</vt:lpstr>
      <vt:lpstr>Procedimientos de Funcionamiento Firewalls</vt:lpstr>
      <vt:lpstr>Definición básica de Firewalls</vt:lpstr>
      <vt:lpstr>Presentación de PowerPoint</vt:lpstr>
      <vt:lpstr>Presentación de PowerPoint</vt:lpstr>
      <vt:lpstr>Presupuesto</vt:lpstr>
      <vt:lpstr>Prototipo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</dc:title>
  <dc:creator>Jose Victor emanuel Samayoa</dc:creator>
  <cp:lastModifiedBy>Jose Victor emanuel Samayoa</cp:lastModifiedBy>
  <cp:revision>2</cp:revision>
  <dcterms:created xsi:type="dcterms:W3CDTF">2021-09-18T15:25:19Z</dcterms:created>
  <dcterms:modified xsi:type="dcterms:W3CDTF">2021-09-18T17:37:53Z</dcterms:modified>
</cp:coreProperties>
</file>