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d3e0ee9c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d3e0ee9c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d3e0ee9c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d3e0ee9c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d3e0ee9c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d3e0ee9c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Entidade e Relacionamento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44657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Victor Vieira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Cristhian Gusso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56550" y="407750"/>
            <a:ext cx="7830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diagrama de entidade e </a:t>
            </a:r>
            <a:r>
              <a:rPr lang="pt-BR"/>
              <a:t>relacionamento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693700" y="993150"/>
            <a:ext cx="77937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É uma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representação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gráfica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das entidades e relacionamentos que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compõem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um banco de dados.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representação gráfica é feita por meio de figuras geométricas, por exemplo: retângulo, losango e círculo.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diagrama é desenvolvido a partir de uma conversa com o cliente para obter a informação necessária.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582100" y="1925250"/>
            <a:ext cx="80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Representações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Gráficas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1135900" y="2899875"/>
            <a:ext cx="1021200" cy="52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3418050" y="2756350"/>
            <a:ext cx="2058450" cy="784425"/>
          </a:xfrm>
          <a:prstGeom prst="flowChartDecision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relacionamento</a:t>
            </a:r>
            <a:endParaRPr sz="900"/>
          </a:p>
        </p:txBody>
      </p:sp>
      <p:sp>
        <p:nvSpPr>
          <p:cNvPr id="139" name="Google Shape;139;p14"/>
          <p:cNvSpPr/>
          <p:nvPr/>
        </p:nvSpPr>
        <p:spPr>
          <a:xfrm>
            <a:off x="6468950" y="3049875"/>
            <a:ext cx="268500" cy="226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4"/>
          <p:cNvCxnSpPr>
            <a:stCxn id="139" idx="6"/>
          </p:cNvCxnSpPr>
          <p:nvPr/>
        </p:nvCxnSpPr>
        <p:spPr>
          <a:xfrm flipH="1" rot="10800000">
            <a:off x="6737450" y="3134025"/>
            <a:ext cx="1237200" cy="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4"/>
          <p:cNvSpPr txBox="1"/>
          <p:nvPr/>
        </p:nvSpPr>
        <p:spPr>
          <a:xfrm>
            <a:off x="385150" y="3540775"/>
            <a:ext cx="252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FFF"/>
                </a:highlight>
              </a:rPr>
              <a:t>É um objeto que existe com características únicas, em que é possível guardar informações</a:t>
            </a:r>
            <a:endParaRPr sz="1300"/>
          </a:p>
        </p:txBody>
      </p:sp>
      <p:sp>
        <p:nvSpPr>
          <p:cNvPr id="142" name="Google Shape;142;p14"/>
          <p:cNvSpPr txBox="1"/>
          <p:nvPr/>
        </p:nvSpPr>
        <p:spPr>
          <a:xfrm>
            <a:off x="6284675" y="3540775"/>
            <a:ext cx="241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highlight>
                  <a:srgbClr val="FFFFFF"/>
                </a:highlight>
              </a:rPr>
              <a:t>São atributos/características de uma entidade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315450" y="3657975"/>
            <a:ext cx="247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FFF"/>
                </a:highlight>
              </a:rPr>
              <a:t>O relacionamento é a associação entre as entidades.</a:t>
            </a:r>
            <a:endParaRPr sz="1300"/>
          </a:p>
        </p:txBody>
      </p:sp>
      <p:sp>
        <p:nvSpPr>
          <p:cNvPr id="144" name="Google Shape;144;p14"/>
          <p:cNvSpPr txBox="1"/>
          <p:nvPr/>
        </p:nvSpPr>
        <p:spPr>
          <a:xfrm>
            <a:off x="6784825" y="3049875"/>
            <a:ext cx="102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Atributos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593025" y="498500"/>
            <a:ext cx="78624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</a:t>
            </a:r>
            <a:r>
              <a:rPr lang="pt-BR"/>
              <a:t>Diagrama</a:t>
            </a:r>
            <a:r>
              <a:rPr lang="pt-BR"/>
              <a:t> entidade e relacionamento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819150" y="1433250"/>
            <a:ext cx="75057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Um aluno realiza vários trabalhos. Um trabalho é realizado por um ou mais alunos.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Entidades: Aluno e Trabalho.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Relacionamento: aluno_trabalho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00" y="2502450"/>
            <a:ext cx="7456250" cy="13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724775" y="394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real </a:t>
            </a:r>
            <a:r>
              <a:rPr lang="pt-BR"/>
              <a:t>de Diagrama entidade e relacionamento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2498075" y="2827875"/>
            <a:ext cx="54618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325" y="1349275"/>
            <a:ext cx="6973349" cy="32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