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200907-4C56-4CFF-A533-4AE5E9892362}" v="105" dt="2023-03-12T07:18:59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11" Type="http://schemas.microsoft.com/office/2015/10/relationships/revisionInfo" Target="revisionInfo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B8389C-9D1F-7345-10A1-FDCE29A1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1D7EA3F-BEF4-16CB-C671-68A3BC609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0B76E7E-E433-1CD4-DE6C-E26AFCA85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E5C8-D546-43D8-9B1E-95F5F2942A5A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52E063-76ED-0B74-A1F9-07D022408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5124DF-B4B8-2141-046E-C87EA93E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227D-29D3-42C5-9B0B-89A6F19D2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36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C0DA44-614D-12AC-4332-F50E9479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81AE1A8-306A-2154-F9F2-5767E3D2D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2AECD98-0047-1411-79D7-1A0AFF45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E5C8-D546-43D8-9B1E-95F5F2942A5A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B499F93-B571-33EF-23D3-695F6AADD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932F8E6-A90C-124D-9254-DACCDA3F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227D-29D3-42C5-9B0B-89A6F19D2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93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FED29FA-374F-8F36-E1CF-A69C88DB3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881907C-564E-82F3-6600-13D69AE70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E9ACF91-B281-DBB8-BF30-42012A95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E5C8-D546-43D8-9B1E-95F5F2942A5A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0CFE61-83DC-397C-A4A7-2ECD1D28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87A96D8-52C7-8628-43EE-65B5670A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227D-29D3-42C5-9B0B-89A6F19D2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27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458F7A-DB16-D6D8-1E5F-187E536C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39328CC-2CF9-B2A5-31D4-3F5F6F05E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6DFF831-2D45-55E3-AAF9-D41F4572E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E5C8-D546-43D8-9B1E-95F5F2942A5A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2A9847-3C3E-6403-BE0F-6D425D59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6280713-0A04-A8B9-4CF6-720E0616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227D-29D3-42C5-9B0B-89A6F19D2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83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1F020F-58C8-7388-A77D-4B123280F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DE05EE-8475-AB6F-47CF-513A975C7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F3B7455-D4FC-4493-9847-F462B5E3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E5C8-D546-43D8-9B1E-95F5F2942A5A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6481075-A4D5-259D-37E3-13F197006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A3F4E65-0DF3-D913-18C9-43AA067C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227D-29D3-42C5-9B0B-89A6F19D2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44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8279F7-6908-4611-1AFF-19FB7B11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FBB295-094B-404A-40F0-7AA7A717F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79491F0-4A61-A3C4-B0E2-1D1F79A0E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002B1BC-0FBC-4292-0A7D-B5DAC764E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E5C8-D546-43D8-9B1E-95F5F2942A5A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56458C5-F73A-2F19-7F11-46C890D28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1F24771-4A5B-9EC3-B1BE-8C7B193F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227D-29D3-42C5-9B0B-89A6F19D2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2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9C53EE-7C06-A0CB-1E46-B77D7372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CE43B9E-9A73-1528-C5D8-6318010E0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BFF25A7-A8ED-0A0B-72C1-09C8F84C7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9724B42-0E68-1889-B851-34340EF18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3A3396A-F25E-42B3-FBF1-B15E4FE99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0941AEB-0A4C-AB83-DFB7-0FEA69669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E5C8-D546-43D8-9B1E-95F5F2942A5A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8211E6B-8E4F-A06B-1AEE-DAC027838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4343A77-EBCD-AE12-99CA-99F7CB7A1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227D-29D3-42C5-9B0B-89A6F19D2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41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0DB7CB-D6BD-BA22-DE1D-8F31DB83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FDA4063-16FA-B0EC-5C3B-1ACEAE99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E5C8-D546-43D8-9B1E-95F5F2942A5A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0D8A432-BDA1-1465-BA3F-56E5AD65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108DEB5-D609-9ADB-F5EE-B2D16FE9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227D-29D3-42C5-9B0B-89A6F19D2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43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D6863EF-C0DB-6825-27F7-582805F1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E5C8-D546-43D8-9B1E-95F5F2942A5A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731E054-4AE3-CDFF-2BAD-4436FC15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ED58B06-6926-28B1-A2CC-E413C3E8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227D-29D3-42C5-9B0B-89A6F19D2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53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95D366-3FFA-C727-4B28-F49E3A727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30F2A8-0D12-5B28-B23E-CB43C1F39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4AFF24A-2F42-7EB6-8C26-CA7C97263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660AEB7-FB5A-779F-53DE-E2781E51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E5C8-D546-43D8-9B1E-95F5F2942A5A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D1F73DF-DBCD-396D-B025-CF0CDA87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560FA7F-20C1-108E-4A38-ABB749D2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227D-29D3-42C5-9B0B-89A6F19D2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86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D86D04-3DAB-8844-FF72-FEA58A366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D39B68E-10FB-CC77-5350-F8D205643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980BFE3-421C-871E-1014-49C2C845E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7FF94B5-CEB9-25FE-EBB6-A8E91E92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E5C8-D546-43D8-9B1E-95F5F2942A5A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0F139B8-0EF0-0205-FDDE-2E21B455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8F23B3B-4A9F-D582-8325-2F695C084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227D-29D3-42C5-9B0B-89A6F19D2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3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9249F22-A79D-CB6D-E5A5-9A68869A0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15C6972-EE5A-581A-BBB5-140B0607C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A585123-E335-CFAA-E135-E112C8AA8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2E5C8-D546-43D8-9B1E-95F5F2942A5A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83E472-3A06-F8A7-BFF0-AC09E1567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F21103A-2B1D-E6D2-9404-E0D66EB1C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E227D-29D3-42C5-9B0B-89A6F19D2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0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7371DD8F-3452-0650-2D05-94DFEA49C4AC}"/>
              </a:ext>
            </a:extLst>
          </p:cNvPr>
          <p:cNvSpPr/>
          <p:nvPr/>
        </p:nvSpPr>
        <p:spPr>
          <a:xfrm>
            <a:off x="747252" y="1156698"/>
            <a:ext cx="1426781" cy="467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Enquiry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5BEDB8FF-8C3C-C1C7-C48A-196708282C7C}"/>
              </a:ext>
            </a:extLst>
          </p:cNvPr>
          <p:cNvSpPr/>
          <p:nvPr/>
        </p:nvSpPr>
        <p:spPr>
          <a:xfrm>
            <a:off x="2747113" y="1156698"/>
            <a:ext cx="1426781" cy="467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Survey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99DE29C0-4C8C-F152-54D5-8515993D7F13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173894" y="1390465"/>
            <a:ext cx="53264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ACA6F602-DC80-9E97-D192-55D31C6D806A}"/>
              </a:ext>
            </a:extLst>
          </p:cNvPr>
          <p:cNvSpPr/>
          <p:nvPr/>
        </p:nvSpPr>
        <p:spPr>
          <a:xfrm>
            <a:off x="4706537" y="1156698"/>
            <a:ext cx="1563630" cy="467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Need Assessment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275EA7CE-B529-D662-0D15-C75E5E0C8A7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174033" y="1390465"/>
            <a:ext cx="5730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="" xmlns:a16="http://schemas.microsoft.com/office/drawing/2014/main" id="{A431FCFD-D7F9-C990-82E6-8252DAC8225F}"/>
              </a:ext>
            </a:extLst>
          </p:cNvPr>
          <p:cNvSpPr/>
          <p:nvPr/>
        </p:nvSpPr>
        <p:spPr>
          <a:xfrm>
            <a:off x="7029860" y="1156698"/>
            <a:ext cx="1563630" cy="467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Material consumption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A65305B7-E5C6-FC78-F1CC-6C58ABB78388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6270167" y="1390465"/>
            <a:ext cx="7596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="" xmlns:a16="http://schemas.microsoft.com/office/drawing/2014/main" id="{6D1A90E1-9900-13D0-A3FB-C339354F3AED}"/>
              </a:ext>
            </a:extLst>
          </p:cNvPr>
          <p:cNvSpPr/>
          <p:nvPr/>
        </p:nvSpPr>
        <p:spPr>
          <a:xfrm>
            <a:off x="9444887" y="1156698"/>
            <a:ext cx="1563630" cy="467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Quotation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FA5EC016-105D-8C0B-2D6B-7112D1AEED9E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>
            <a:off x="8593490" y="1390465"/>
            <a:ext cx="8513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886A221E-A49A-D7A9-EAA1-9B2E9862625F}"/>
              </a:ext>
            </a:extLst>
          </p:cNvPr>
          <p:cNvCxnSpPr>
            <a:cxnSpLocks/>
          </p:cNvCxnSpPr>
          <p:nvPr/>
        </p:nvCxnSpPr>
        <p:spPr>
          <a:xfrm>
            <a:off x="4173894" y="1390465"/>
            <a:ext cx="653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="" xmlns:a16="http://schemas.microsoft.com/office/drawing/2014/main" id="{9F5D7AE2-75DA-DCA7-F659-F3C33115085C}"/>
              </a:ext>
            </a:extLst>
          </p:cNvPr>
          <p:cNvSpPr/>
          <p:nvPr/>
        </p:nvSpPr>
        <p:spPr>
          <a:xfrm>
            <a:off x="9444887" y="3809710"/>
            <a:ext cx="1563630" cy="467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Finance Approval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="" xmlns:a16="http://schemas.microsoft.com/office/drawing/2014/main" id="{EDC7A121-EFCD-41B4-C805-827348D7292C}"/>
              </a:ext>
            </a:extLst>
          </p:cNvPr>
          <p:cNvSpPr/>
          <p:nvPr/>
        </p:nvSpPr>
        <p:spPr>
          <a:xfrm>
            <a:off x="6960637" y="3809710"/>
            <a:ext cx="1632853" cy="467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Customer Negotiation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="" xmlns:a16="http://schemas.microsoft.com/office/drawing/2014/main" id="{5485472A-894E-4C4F-361F-57C2FC7918D9}"/>
              </a:ext>
            </a:extLst>
          </p:cNvPr>
          <p:cNvCxnSpPr>
            <a:cxnSpLocks/>
            <a:stCxn id="35" idx="1"/>
            <a:endCxn id="43" idx="3"/>
          </p:cNvCxnSpPr>
          <p:nvPr/>
        </p:nvCxnSpPr>
        <p:spPr>
          <a:xfrm flipH="1">
            <a:off x="8593490" y="4043477"/>
            <a:ext cx="8513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="" xmlns:a16="http://schemas.microsoft.com/office/drawing/2014/main" id="{F1E551FE-7ACC-9EB1-0410-5090E1551C8B}"/>
              </a:ext>
            </a:extLst>
          </p:cNvPr>
          <p:cNvSpPr/>
          <p:nvPr/>
        </p:nvSpPr>
        <p:spPr>
          <a:xfrm>
            <a:off x="4734377" y="3809710"/>
            <a:ext cx="1563630" cy="467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PO Approval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="" xmlns:a16="http://schemas.microsoft.com/office/drawing/2014/main" id="{B4EF8737-0DA4-9763-4FB4-044239A11DD0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6278386" y="4043477"/>
            <a:ext cx="6822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="" xmlns:a16="http://schemas.microsoft.com/office/drawing/2014/main" id="{D0318909-138D-5AB4-8A4F-1D2D0450DD6B}"/>
              </a:ext>
            </a:extLst>
          </p:cNvPr>
          <p:cNvSpPr/>
          <p:nvPr/>
        </p:nvSpPr>
        <p:spPr>
          <a:xfrm>
            <a:off x="2678688" y="3809710"/>
            <a:ext cx="1563630" cy="467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Bill of material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A00CFF27-B38C-BBE0-A414-44682C0B2915}"/>
              </a:ext>
            </a:extLst>
          </p:cNvPr>
          <p:cNvCxnSpPr>
            <a:stCxn id="47" idx="1"/>
            <a:endCxn id="51" idx="3"/>
          </p:cNvCxnSpPr>
          <p:nvPr/>
        </p:nvCxnSpPr>
        <p:spPr>
          <a:xfrm flipH="1">
            <a:off x="4242318" y="4043477"/>
            <a:ext cx="4920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="" xmlns:a16="http://schemas.microsoft.com/office/drawing/2014/main" id="{73D2E891-DE9C-BDF1-5980-A8ABD016505D}"/>
              </a:ext>
            </a:extLst>
          </p:cNvPr>
          <p:cNvSpPr/>
          <p:nvPr/>
        </p:nvSpPr>
        <p:spPr>
          <a:xfrm>
            <a:off x="678827" y="3809710"/>
            <a:ext cx="1563630" cy="467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Fabrication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="" xmlns:a16="http://schemas.microsoft.com/office/drawing/2014/main" id="{37755BA1-1D19-B70F-F215-4EEC0B7D1B74}"/>
              </a:ext>
            </a:extLst>
          </p:cNvPr>
          <p:cNvCxnSpPr>
            <a:cxnSpLocks/>
            <a:stCxn id="51" idx="1"/>
            <a:endCxn id="56" idx="3"/>
          </p:cNvCxnSpPr>
          <p:nvPr/>
        </p:nvCxnSpPr>
        <p:spPr>
          <a:xfrm flipH="1">
            <a:off x="2242457" y="4043477"/>
            <a:ext cx="4362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="" xmlns:a16="http://schemas.microsoft.com/office/drawing/2014/main" id="{A257559D-AAB6-95BD-4EF6-F2FFE6492194}"/>
              </a:ext>
            </a:extLst>
          </p:cNvPr>
          <p:cNvSpPr/>
          <p:nvPr/>
        </p:nvSpPr>
        <p:spPr>
          <a:xfrm>
            <a:off x="678827" y="4856293"/>
            <a:ext cx="1563630" cy="467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Rework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E18106EE-09DB-13E4-85CC-EA242FF3D448}"/>
              </a:ext>
            </a:extLst>
          </p:cNvPr>
          <p:cNvCxnSpPr>
            <a:stCxn id="56" idx="2"/>
            <a:endCxn id="59" idx="0"/>
          </p:cNvCxnSpPr>
          <p:nvPr/>
        </p:nvCxnSpPr>
        <p:spPr>
          <a:xfrm>
            <a:off x="1460642" y="4277244"/>
            <a:ext cx="0" cy="5790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="" xmlns:a16="http://schemas.microsoft.com/office/drawing/2014/main" id="{11695B24-DDBE-396A-06C3-4C9044B11566}"/>
              </a:ext>
            </a:extLst>
          </p:cNvPr>
          <p:cNvSpPr/>
          <p:nvPr/>
        </p:nvSpPr>
        <p:spPr>
          <a:xfrm>
            <a:off x="2678688" y="4856293"/>
            <a:ext cx="1563630" cy="467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Onsite Packing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="" xmlns:a16="http://schemas.microsoft.com/office/drawing/2014/main" id="{6821FE16-7468-0FFF-4E2D-28E246CDDCFD}"/>
              </a:ext>
            </a:extLst>
          </p:cNvPr>
          <p:cNvCxnSpPr>
            <a:stCxn id="59" idx="3"/>
            <a:endCxn id="62" idx="1"/>
          </p:cNvCxnSpPr>
          <p:nvPr/>
        </p:nvCxnSpPr>
        <p:spPr>
          <a:xfrm>
            <a:off x="2242457" y="5090060"/>
            <a:ext cx="4362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="" xmlns:a16="http://schemas.microsoft.com/office/drawing/2014/main" id="{E784F486-C3AF-D38D-0F30-865591F04A98}"/>
              </a:ext>
            </a:extLst>
          </p:cNvPr>
          <p:cNvSpPr/>
          <p:nvPr/>
        </p:nvSpPr>
        <p:spPr>
          <a:xfrm>
            <a:off x="4734377" y="4856293"/>
            <a:ext cx="1563630" cy="467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Only Supply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="" xmlns:a16="http://schemas.microsoft.com/office/drawing/2014/main" id="{20C1FA21-5FE2-4D02-6D89-4494D8FD105E}"/>
              </a:ext>
            </a:extLst>
          </p:cNvPr>
          <p:cNvCxnSpPr>
            <a:stCxn id="62" idx="3"/>
            <a:endCxn id="65" idx="1"/>
          </p:cNvCxnSpPr>
          <p:nvPr/>
        </p:nvCxnSpPr>
        <p:spPr>
          <a:xfrm>
            <a:off x="4242318" y="5090060"/>
            <a:ext cx="4920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="" xmlns:a16="http://schemas.microsoft.com/office/drawing/2014/main" id="{E14594CD-5309-674F-56E7-CC9B22D8F28F}"/>
              </a:ext>
            </a:extLst>
          </p:cNvPr>
          <p:cNvSpPr/>
          <p:nvPr/>
        </p:nvSpPr>
        <p:spPr>
          <a:xfrm>
            <a:off x="2678688" y="5792465"/>
            <a:ext cx="1563630" cy="467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Packing at Onsite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="" xmlns:a16="http://schemas.microsoft.com/office/drawing/2014/main" id="{B8800F53-0209-6D70-65D5-62575383C030}"/>
              </a:ext>
            </a:extLst>
          </p:cNvPr>
          <p:cNvCxnSpPr>
            <a:cxnSpLocks/>
            <a:stCxn id="62" idx="2"/>
            <a:endCxn id="72" idx="0"/>
          </p:cNvCxnSpPr>
          <p:nvPr/>
        </p:nvCxnSpPr>
        <p:spPr>
          <a:xfrm>
            <a:off x="3460503" y="5323827"/>
            <a:ext cx="0" cy="468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="" xmlns:a16="http://schemas.microsoft.com/office/drawing/2014/main" id="{09B736A5-D178-0217-A8AD-4601F24C4B81}"/>
              </a:ext>
            </a:extLst>
          </p:cNvPr>
          <p:cNvSpPr/>
          <p:nvPr/>
        </p:nvSpPr>
        <p:spPr>
          <a:xfrm>
            <a:off x="7029860" y="4856293"/>
            <a:ext cx="1563630" cy="467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Customers Acknowledgement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="" xmlns:a16="http://schemas.microsoft.com/office/drawing/2014/main" id="{530C0C19-D5BF-8B75-4239-9F1005ED534F}"/>
              </a:ext>
            </a:extLst>
          </p:cNvPr>
          <p:cNvCxnSpPr>
            <a:stCxn id="65" idx="3"/>
            <a:endCxn id="77" idx="1"/>
          </p:cNvCxnSpPr>
          <p:nvPr/>
        </p:nvCxnSpPr>
        <p:spPr>
          <a:xfrm>
            <a:off x="6298007" y="5090060"/>
            <a:ext cx="7318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="" xmlns:a16="http://schemas.microsoft.com/office/drawing/2014/main" id="{07541785-E0EB-75B5-DD0D-BA46B30E9DE7}"/>
              </a:ext>
            </a:extLst>
          </p:cNvPr>
          <p:cNvSpPr/>
          <p:nvPr/>
        </p:nvSpPr>
        <p:spPr>
          <a:xfrm>
            <a:off x="9444887" y="4856293"/>
            <a:ext cx="1563630" cy="467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Close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="" xmlns:a16="http://schemas.microsoft.com/office/drawing/2014/main" id="{DE4C37AF-8409-A2E6-3E0A-D7B5B77A53C1}"/>
              </a:ext>
            </a:extLst>
          </p:cNvPr>
          <p:cNvCxnSpPr>
            <a:cxnSpLocks/>
            <a:stCxn id="77" idx="3"/>
            <a:endCxn id="82" idx="1"/>
          </p:cNvCxnSpPr>
          <p:nvPr/>
        </p:nvCxnSpPr>
        <p:spPr>
          <a:xfrm>
            <a:off x="8593490" y="5090060"/>
            <a:ext cx="8513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677444AD-E4A0-3ECA-65B4-A2187667F642}"/>
              </a:ext>
            </a:extLst>
          </p:cNvPr>
          <p:cNvSpPr txBox="1"/>
          <p:nvPr/>
        </p:nvSpPr>
        <p:spPr>
          <a:xfrm>
            <a:off x="2684908" y="2049393"/>
            <a:ext cx="1557410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/>
              <a:t>Job Measurement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/>
              <a:t>Job weight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/>
              <a:t>Packing Type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/>
              <a:t>Job Type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F20DB7DE-363A-1E18-F5C8-5A48F83B667A}"/>
              </a:ext>
            </a:extLst>
          </p:cNvPr>
          <p:cNvSpPr txBox="1"/>
          <p:nvPr/>
        </p:nvSpPr>
        <p:spPr>
          <a:xfrm>
            <a:off x="4571241" y="2083881"/>
            <a:ext cx="183422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/>
              <a:t>Customer Requirement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EFDDAA71-7833-7216-1CDF-2417FF65CCC2}"/>
              </a:ext>
            </a:extLst>
          </p:cNvPr>
          <p:cNvSpPr txBox="1"/>
          <p:nvPr/>
        </p:nvSpPr>
        <p:spPr>
          <a:xfrm>
            <a:off x="6894564" y="1946622"/>
            <a:ext cx="1834221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/>
              <a:t>Pine wood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/>
              <a:t>Country wood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/>
              <a:t>Rubber wood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/>
              <a:t>Ply wood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/>
              <a:t>Foam sheet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/>
              <a:t>Bubble sheet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 err="1"/>
              <a:t>Vci</a:t>
            </a:r>
            <a:endParaRPr lang="en-GB" sz="11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/>
              <a:t>Nails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/>
              <a:t>Screw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/>
              <a:t>Aluminium foil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79FC372F-A29B-C25F-AE7A-EDBDD5302223}"/>
              </a:ext>
            </a:extLst>
          </p:cNvPr>
          <p:cNvSpPr txBox="1"/>
          <p:nvPr/>
        </p:nvSpPr>
        <p:spPr>
          <a:xfrm>
            <a:off x="9309591" y="2083881"/>
            <a:ext cx="1834221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/>
              <a:t>Consumption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/>
              <a:t>Labour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/>
              <a:t>Transport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/>
              <a:t>Margin 30%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DEC56B21-D65D-1A00-7E0B-8C4E96919AF5}"/>
              </a:ext>
            </a:extLst>
          </p:cNvPr>
          <p:cNvCxnSpPr>
            <a:stCxn id="6" idx="2"/>
            <a:endCxn id="91" idx="0"/>
          </p:cNvCxnSpPr>
          <p:nvPr/>
        </p:nvCxnSpPr>
        <p:spPr>
          <a:xfrm>
            <a:off x="3460504" y="1624232"/>
            <a:ext cx="3109" cy="42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="" xmlns:a16="http://schemas.microsoft.com/office/drawing/2014/main" id="{639FA36E-9A20-19F1-741B-3CF6969183BD}"/>
              </a:ext>
            </a:extLst>
          </p:cNvPr>
          <p:cNvCxnSpPr>
            <a:stCxn id="10" idx="2"/>
            <a:endCxn id="92" idx="0"/>
          </p:cNvCxnSpPr>
          <p:nvPr/>
        </p:nvCxnSpPr>
        <p:spPr>
          <a:xfrm>
            <a:off x="5488352" y="1624232"/>
            <a:ext cx="0" cy="45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="" xmlns:a16="http://schemas.microsoft.com/office/drawing/2014/main" id="{696BE288-E96B-E37F-6375-83BD8227898A}"/>
              </a:ext>
            </a:extLst>
          </p:cNvPr>
          <p:cNvCxnSpPr>
            <a:stCxn id="20" idx="2"/>
            <a:endCxn id="97" idx="0"/>
          </p:cNvCxnSpPr>
          <p:nvPr/>
        </p:nvCxnSpPr>
        <p:spPr>
          <a:xfrm>
            <a:off x="7811675" y="1624232"/>
            <a:ext cx="0" cy="32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="" xmlns:a16="http://schemas.microsoft.com/office/drawing/2014/main" id="{6C5B5546-9DD7-9C8D-3C3E-ECE3AA198360}"/>
              </a:ext>
            </a:extLst>
          </p:cNvPr>
          <p:cNvCxnSpPr>
            <a:cxnSpLocks/>
            <a:stCxn id="26" idx="2"/>
            <a:endCxn id="98" idx="0"/>
          </p:cNvCxnSpPr>
          <p:nvPr/>
        </p:nvCxnSpPr>
        <p:spPr>
          <a:xfrm>
            <a:off x="10226702" y="1624232"/>
            <a:ext cx="0" cy="45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="" xmlns:a16="http://schemas.microsoft.com/office/drawing/2014/main" id="{7030A4D7-A1CE-B033-9CEC-40479AFBDD42}"/>
              </a:ext>
            </a:extLst>
          </p:cNvPr>
          <p:cNvCxnSpPr>
            <a:stCxn id="26" idx="3"/>
            <a:endCxn id="35" idx="3"/>
          </p:cNvCxnSpPr>
          <p:nvPr/>
        </p:nvCxnSpPr>
        <p:spPr>
          <a:xfrm>
            <a:off x="11008517" y="1390465"/>
            <a:ext cx="12700" cy="2653012"/>
          </a:xfrm>
          <a:prstGeom prst="bentConnector3">
            <a:avLst>
              <a:gd name="adj1" fmla="val 451837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173894" y="208697"/>
            <a:ext cx="3812876" cy="64698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Packing Process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97351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63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 - BVM</dc:creator>
  <cp:lastModifiedBy>Microsoft account</cp:lastModifiedBy>
  <cp:revision>4</cp:revision>
  <dcterms:created xsi:type="dcterms:W3CDTF">2023-03-12T05:23:54Z</dcterms:created>
  <dcterms:modified xsi:type="dcterms:W3CDTF">2023-03-14T09:13:51Z</dcterms:modified>
</cp:coreProperties>
</file>