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59"/>
    <a:srgbClr val="3D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2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9AE3B-418E-4BA5-85CB-51C37211404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C843-0338-45A9-BF1E-25D037BC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75238" y="266016"/>
            <a:ext cx="6351300" cy="1477062"/>
            <a:chOff x="4671106" y="1871149"/>
            <a:chExt cx="6351300" cy="147706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13" b="63746" l="35753" r="63699">
                          <a14:foregroundMark x1="42192" y1="3021" x2="42192" y2="3021"/>
                          <a14:foregroundMark x1="36164" y1="10574" x2="36164" y2="10574"/>
                          <a14:foregroundMark x1="38904" y1="1813" x2="38904" y2="1813"/>
                          <a14:foregroundMark x1="63699" y1="50755" x2="63699" y2="50755"/>
                          <a14:foregroundMark x1="46164" y1="63746" x2="46164" y2="63746"/>
                          <a14:foregroundMark x1="40411" y1="7553" x2="40411" y2="7553"/>
                          <a14:foregroundMark x1="51233" y1="11782" x2="51233" y2="11782"/>
                          <a14:foregroundMark x1="45890" y1="15710" x2="45890" y2="15710"/>
                          <a14:foregroundMark x1="48630" y1="34743" x2="48630" y2="34743"/>
                          <a14:foregroundMark x1="55479" y1="37462" x2="55479" y2="37462"/>
                          <a14:foregroundMark x1="35616" y1="10574" x2="35616" y2="10574"/>
                          <a14:backgroundMark x1="44658" y1="5740" x2="44658" y2="5740"/>
                          <a14:backgroundMark x1="55205" y1="6647" x2="55205" y2="6647"/>
                          <a14:backgroundMark x1="58493" y1="15710" x2="58493" y2="15710"/>
                          <a14:backgroundMark x1="56986" y1="17221" x2="56986" y2="17221"/>
                          <a14:backgroundMark x1="39041" y1="3625" x2="39041" y2="3625"/>
                          <a14:backgroundMark x1="36301" y1="11782" x2="36301" y2="11782"/>
                          <a14:backgroundMark x1="41918" y1="43505" x2="41918" y2="43505"/>
                          <a14:backgroundMark x1="48219" y1="54683" x2="48219" y2="54683"/>
                          <a14:backgroundMark x1="46027" y1="62236" x2="46027" y2="62236"/>
                          <a14:backgroundMark x1="63288" y1="52266" x2="63288" y2="52266"/>
                          <a14:backgroundMark x1="57534" y1="50755" x2="57534" y2="507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6" r="34423" b="30060"/>
            <a:stretch/>
          </p:blipFill>
          <p:spPr>
            <a:xfrm>
              <a:off x="4671106" y="1932972"/>
              <a:ext cx="1397336" cy="141523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068442" y="1871149"/>
              <a:ext cx="4953964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rgbClr val="002060"/>
                  </a:solidFill>
                  <a:latin typeface="Colonna MT" panose="04020805060202030203" pitchFamily="82" charset="0"/>
                  <a:cs typeface="Alef" panose="00000500000000000000" pitchFamily="2" charset="-79"/>
                </a:rPr>
                <a:t>R2 Solutions</a:t>
              </a:r>
              <a:r>
                <a:rPr lang="en-US" sz="6600" dirty="0" smtClean="0">
                  <a:latin typeface="Colonna MT" panose="04020805060202030203" pitchFamily="82" charset="0"/>
                  <a:cs typeface="Alef" panose="00000500000000000000" pitchFamily="2" charset="-79"/>
                </a:rPr>
                <a:t> 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  <a:latin typeface="Colonna MT" panose="04020805060202030203" pitchFamily="82" charset="0"/>
                </a:rPr>
                <a:t>Your Success, Our Code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0345" b="17722"/>
          <a:stretch/>
        </p:blipFill>
        <p:spPr>
          <a:xfrm>
            <a:off x="23479" y="-212933"/>
            <a:ext cx="3169919" cy="1221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068" y="2538849"/>
            <a:ext cx="1608674" cy="7453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77826" y="2135923"/>
            <a:ext cx="1555817" cy="15716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13" b="63746" l="35753" r="63699">
                        <a14:foregroundMark x1="42192" y1="3021" x2="42192" y2="3021"/>
                        <a14:foregroundMark x1="36164" y1="10574" x2="36164" y2="10574"/>
                        <a14:foregroundMark x1="38904" y1="1813" x2="38904" y2="1813"/>
                        <a14:foregroundMark x1="63699" y1="50755" x2="63699" y2="50755"/>
                        <a14:foregroundMark x1="46164" y1="63746" x2="46164" y2="63746"/>
                        <a14:foregroundMark x1="40411" y1="7553" x2="40411" y2="7553"/>
                        <a14:foregroundMark x1="51233" y1="11782" x2="51233" y2="11782"/>
                        <a14:foregroundMark x1="45890" y1="15710" x2="45890" y2="15710"/>
                        <a14:foregroundMark x1="48630" y1="34743" x2="48630" y2="34743"/>
                        <a14:foregroundMark x1="55479" y1="37462" x2="55479" y2="37462"/>
                        <a14:foregroundMark x1="35616" y1="10574" x2="35616" y2="10574"/>
                        <a14:backgroundMark x1="44658" y1="5740" x2="44658" y2="5740"/>
                        <a14:backgroundMark x1="55205" y1="6647" x2="55205" y2="6647"/>
                        <a14:backgroundMark x1="58493" y1="15710" x2="58493" y2="15710"/>
                        <a14:backgroundMark x1="56986" y1="17221" x2="56986" y2="17221"/>
                        <a14:backgroundMark x1="39041" y1="3625" x2="39041" y2="3625"/>
                        <a14:backgroundMark x1="36301" y1="11782" x2="36301" y2="11782"/>
                        <a14:backgroundMark x1="41918" y1="43505" x2="41918" y2="43505"/>
                        <a14:backgroundMark x1="48219" y1="54683" x2="48219" y2="54683"/>
                        <a14:backgroundMark x1="46027" y1="62236" x2="46027" y2="62236"/>
                        <a14:backgroundMark x1="63288" y1="52266" x2="63288" y2="52266"/>
                        <a14:backgroundMark x1="57534" y1="50755" x2="57534" y2="50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66" r="34423" b="30060"/>
          <a:stretch/>
        </p:blipFill>
        <p:spPr>
          <a:xfrm>
            <a:off x="3851364" y="2613500"/>
            <a:ext cx="635744" cy="6438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3DD2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13" b="63746" l="35753" r="63699">
                        <a14:foregroundMark x1="42192" y1="3021" x2="42192" y2="3021"/>
                        <a14:foregroundMark x1="36164" y1="10574" x2="36164" y2="10574"/>
                        <a14:foregroundMark x1="38904" y1="1813" x2="38904" y2="1813"/>
                        <a14:foregroundMark x1="63699" y1="50755" x2="63699" y2="50755"/>
                        <a14:foregroundMark x1="46164" y1="63746" x2="46164" y2="63746"/>
                        <a14:foregroundMark x1="40411" y1="7553" x2="40411" y2="7553"/>
                        <a14:foregroundMark x1="51233" y1="11782" x2="51233" y2="11782"/>
                        <a14:foregroundMark x1="45890" y1="15710" x2="45890" y2="15710"/>
                        <a14:foregroundMark x1="48630" y1="34743" x2="48630" y2="34743"/>
                        <a14:foregroundMark x1="55479" y1="37462" x2="55479" y2="37462"/>
                        <a14:foregroundMark x1="35616" y1="10574" x2="35616" y2="10574"/>
                        <a14:backgroundMark x1="44658" y1="5740" x2="44658" y2="5740"/>
                        <a14:backgroundMark x1="55205" y1="6647" x2="55205" y2="6647"/>
                        <a14:backgroundMark x1="58493" y1="15710" x2="58493" y2="15710"/>
                        <a14:backgroundMark x1="56986" y1="17221" x2="56986" y2="17221"/>
                        <a14:backgroundMark x1="39041" y1="3625" x2="39041" y2="3625"/>
                        <a14:backgroundMark x1="36301" y1="11782" x2="36301" y2="11782"/>
                        <a14:backgroundMark x1="41918" y1="43505" x2="41918" y2="43505"/>
                        <a14:backgroundMark x1="48219" y1="54683" x2="48219" y2="54683"/>
                        <a14:backgroundMark x1="46027" y1="62236" x2="46027" y2="62236"/>
                        <a14:backgroundMark x1="63288" y1="52266" x2="63288" y2="52266"/>
                        <a14:backgroundMark x1="57534" y1="50755" x2="57534" y2="50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66" r="34423" b="30060"/>
          <a:stretch/>
        </p:blipFill>
        <p:spPr>
          <a:xfrm>
            <a:off x="5640312" y="5203478"/>
            <a:ext cx="978201" cy="9907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12" y="1510764"/>
            <a:ext cx="2339543" cy="1806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070" y="3904612"/>
            <a:ext cx="2793986" cy="12509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34753"/>
          <a:stretch/>
        </p:blipFill>
        <p:spPr>
          <a:xfrm>
            <a:off x="9579428" y="2413813"/>
            <a:ext cx="1822979" cy="12509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81520" y="5858175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#3DD2CC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46719" y="6234485"/>
            <a:ext cx="366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https://looka.com/editor/189443024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3DD2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13" b="63746" l="35753" r="63699">
                        <a14:foregroundMark x1="42192" y1="3021" x2="42192" y2="3021"/>
                        <a14:foregroundMark x1="36164" y1="10574" x2="36164" y2="10574"/>
                        <a14:foregroundMark x1="38904" y1="1813" x2="38904" y2="1813"/>
                        <a14:foregroundMark x1="63699" y1="50755" x2="63699" y2="50755"/>
                        <a14:foregroundMark x1="46164" y1="63746" x2="46164" y2="63746"/>
                        <a14:foregroundMark x1="40411" y1="7553" x2="40411" y2="7553"/>
                        <a14:foregroundMark x1="51233" y1="11782" x2="51233" y2="11782"/>
                        <a14:foregroundMark x1="45890" y1="15710" x2="45890" y2="15710"/>
                        <a14:foregroundMark x1="48630" y1="34743" x2="48630" y2="34743"/>
                        <a14:foregroundMark x1="55479" y1="37462" x2="55479" y2="37462"/>
                        <a14:foregroundMark x1="35616" y1="10574" x2="35616" y2="10574"/>
                        <a14:backgroundMark x1="44658" y1="5740" x2="44658" y2="5740"/>
                        <a14:backgroundMark x1="55205" y1="6647" x2="55205" y2="6647"/>
                        <a14:backgroundMark x1="58493" y1="15710" x2="58493" y2="15710"/>
                        <a14:backgroundMark x1="56986" y1="17221" x2="56986" y2="17221"/>
                        <a14:backgroundMark x1="39041" y1="3625" x2="39041" y2="3625"/>
                        <a14:backgroundMark x1="36301" y1="11782" x2="36301" y2="11782"/>
                        <a14:backgroundMark x1="41918" y1="43505" x2="41918" y2="43505"/>
                        <a14:backgroundMark x1="48219" y1="54683" x2="48219" y2="54683"/>
                        <a14:backgroundMark x1="46027" y1="62236" x2="46027" y2="62236"/>
                        <a14:backgroundMark x1="63288" y1="52266" x2="63288" y2="52266"/>
                        <a14:backgroundMark x1="57534" y1="50755" x2="57534" y2="50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66" r="34423" b="30060"/>
          <a:stretch/>
        </p:blipFill>
        <p:spPr>
          <a:xfrm>
            <a:off x="5539131" y="3810359"/>
            <a:ext cx="1180561" cy="11956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078" y="5025881"/>
            <a:ext cx="3924640" cy="17222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5589" y="4587295"/>
            <a:ext cx="1819058" cy="8676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60881" y="789436"/>
            <a:ext cx="1555817" cy="1571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4840" y="2072233"/>
            <a:ext cx="1501270" cy="579170"/>
          </a:xfrm>
          <a:prstGeom prst="rect">
            <a:avLst/>
          </a:prstGeom>
          <a:solidFill>
            <a:srgbClr val="3DD2CC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04840" y="2072233"/>
            <a:ext cx="509238" cy="6007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9313580">
            <a:off x="10593372" y="1421740"/>
            <a:ext cx="690834" cy="2752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0886" y="3417279"/>
            <a:ext cx="2456150" cy="9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7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53" y="217714"/>
            <a:ext cx="6976103" cy="3089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6" y="3722388"/>
            <a:ext cx="6054068" cy="2644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34" y="662271"/>
            <a:ext cx="5164954" cy="21998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66656" y="5997405"/>
            <a:ext cx="366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https://looka.com/editor/189443024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323" y="4112556"/>
            <a:ext cx="363505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65611" y="252548"/>
            <a:ext cx="4420491" cy="6346044"/>
            <a:chOff x="4427416" y="339634"/>
            <a:chExt cx="4420491" cy="63460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7416" y="339634"/>
              <a:ext cx="4420491" cy="6346044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4700249" y="462702"/>
              <a:ext cx="4069282" cy="70788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>
                      <a:lumMod val="75000"/>
                    </a:schemeClr>
                  </a:solidFill>
                  <a:latin typeface="Copperplate Gothic Bold" panose="020E0705020206020404" pitchFamily="34" charset="0"/>
                </a:rPr>
                <a:t>R2 Solutions</a:t>
              </a:r>
              <a:endParaRPr lang="en-US" sz="4000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80" y="310079"/>
            <a:ext cx="4364457" cy="6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7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11536</TotalTime>
  <Words>17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Alef</vt:lpstr>
      <vt:lpstr>Arial</vt:lpstr>
      <vt:lpstr>Calibri</vt:lpstr>
      <vt:lpstr>Calibri Light</vt:lpstr>
      <vt:lpstr>Colonna MT</vt:lpstr>
      <vt:lpstr>Copperplate Gothic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36</cp:revision>
  <dcterms:created xsi:type="dcterms:W3CDTF">2024-07-07T17:39:15Z</dcterms:created>
  <dcterms:modified xsi:type="dcterms:W3CDTF">2024-07-28T11:31:29Z</dcterms:modified>
</cp:coreProperties>
</file>