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3BEA-8660-475F-AFD3-0B8DC0B8D07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3C26-E035-4D45-928F-ADD65804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groups/me/list?experience=power-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0490" y="505097"/>
            <a:ext cx="94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Open this link </a:t>
            </a:r>
            <a:r>
              <a:rPr lang="en-US" dirty="0" smtClean="0">
                <a:hlinkClick r:id="rId2"/>
              </a:rPr>
              <a:t>https://app.powerbi.com/groups/me/list?experience=power-bi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898"/>
          <a:stretch/>
        </p:blipFill>
        <p:spPr>
          <a:xfrm>
            <a:off x="2546864" y="1606679"/>
            <a:ext cx="5734987" cy="206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210490" y="1055888"/>
            <a:ext cx="94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Click ‘Scheduled Refresh’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174356"/>
            <a:ext cx="3182362" cy="2004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0489" y="3699495"/>
            <a:ext cx="94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Expand ‘Refresh’ and switch on the button and click ‘Apply</a:t>
            </a:r>
            <a:r>
              <a:rPr lang="en-US" smtClean="0"/>
              <a:t>’ button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537" y="4174356"/>
            <a:ext cx="1900903" cy="210074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59383" y="4850674"/>
            <a:ext cx="905691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2024-04-23T06:12:32Z</dcterms:created>
  <dcterms:modified xsi:type="dcterms:W3CDTF">2024-04-23T06:15:51Z</dcterms:modified>
</cp:coreProperties>
</file>