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6"/>
  </p:notesMasterIdLst>
  <p:handoutMasterIdLst>
    <p:handoutMasterId r:id="rId7"/>
  </p:handoutMasterIdLst>
  <p:sldIdLst>
    <p:sldId id="798" r:id="rId5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E6E1"/>
    <a:srgbClr val="FFCCCC"/>
    <a:srgbClr val="D8D8D8"/>
    <a:srgbClr val="FFFFFF"/>
    <a:srgbClr val="2800FF"/>
    <a:srgbClr val="00BAFF"/>
    <a:srgbClr val="00FF7D"/>
    <a:srgbClr val="00F3FF"/>
    <a:srgbClr val="FFB600"/>
    <a:srgbClr val="FFEA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280" autoAdjust="0"/>
  </p:normalViewPr>
  <p:slideViewPr>
    <p:cSldViewPr snapToGrid="0">
      <p:cViewPr>
        <p:scale>
          <a:sx n="70" d="100"/>
          <a:sy n="70" d="100"/>
        </p:scale>
        <p:origin x="-780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16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6" cy="498693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9" y="0"/>
            <a:ext cx="2949786" cy="498693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0646"/>
            <a:ext cx="2949786" cy="498692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9" y="9440646"/>
            <a:ext cx="2949786" cy="498692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6" cy="498693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6" cy="498693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D39D084F-DC83-4EB0-8CED-52E9AA3ECA1C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1" y="4783307"/>
            <a:ext cx="5445760" cy="3913615"/>
          </a:xfrm>
          <a:prstGeom prst="rect">
            <a:avLst/>
          </a:prstGeom>
        </p:spPr>
        <p:txBody>
          <a:bodyPr vert="horz" lIns="91550" tIns="45775" rIns="91550" bIns="4577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786" cy="498692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9" y="9440646"/>
            <a:ext cx="2949786" cy="498692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46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21" y="1908"/>
          <a:ext cx="2116" cy="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" name="think-cell Slide" r:id="rId5" imgW="270" imgH="270" progId="">
                  <p:embed/>
                </p:oleObj>
              </mc:Choice>
              <mc:Fallback>
                <p:oleObj name="think-cell Slide" r:id="rId5" imgW="270" imgH="270" progId="">
                  <p:embed/>
                  <p:pic>
                    <p:nvPicPr>
                      <p:cNvPr id="0" name="Picture 8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" y="1908"/>
                        <a:ext cx="2116" cy="1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Rectangle 17"/>
          <p:cNvSpPr>
            <a:spLocks noGrp="1" noChangeArrowheads="1"/>
          </p:cNvSpPr>
          <p:nvPr userDrawn="1">
            <p:ph type="ctrTitle" sz="quarter"/>
          </p:nvPr>
        </p:nvSpPr>
        <p:spPr bwMode="auto">
          <a:xfrm>
            <a:off x="6477000" y="3556000"/>
            <a:ext cx="5472000" cy="2299610"/>
          </a:xfrm>
        </p:spPr>
        <p:txBody>
          <a:bodyPr wrap="square" tIns="0" anchor="b" anchorCtr="0">
            <a:noAutofit/>
          </a:bodyPr>
          <a:lstStyle>
            <a:lvl1pPr>
              <a:lnSpc>
                <a:spcPts val="4000"/>
              </a:lnSpc>
              <a:defRPr sz="4200" b="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114" name="Rectangle 18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6477000" y="6043198"/>
            <a:ext cx="5472000" cy="430887"/>
          </a:xfrm>
          <a:ln w="9525"/>
        </p:spPr>
        <p:txBody>
          <a:bodyPr/>
          <a:lstStyle>
            <a:lvl1pPr marL="0" indent="0">
              <a:lnSpc>
                <a:spcPct val="100000"/>
              </a:lnSpc>
              <a:spcBef>
                <a:spcPct val="0"/>
              </a:spcBef>
              <a:buFontTx/>
              <a:buNone/>
              <a:defRPr sz="2800" b="0">
                <a:solidFill>
                  <a:srgbClr val="5F0095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/>
              <a:t>Click to edit Master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874461" y="468000"/>
            <a:ext cx="3936539" cy="612000"/>
            <a:chOff x="381000" y="468000"/>
            <a:chExt cx="3936538" cy="612000"/>
          </a:xfrm>
        </p:grpSpPr>
        <p:sp>
          <p:nvSpPr>
            <p:cNvPr id="20" name="Freeform 136"/>
            <p:cNvSpPr>
              <a:spLocks/>
            </p:cNvSpPr>
            <p:nvPr userDrawn="1"/>
          </p:nvSpPr>
          <p:spPr bwMode="auto">
            <a:xfrm>
              <a:off x="1560674" y="468000"/>
              <a:ext cx="200187" cy="211626"/>
            </a:xfrm>
            <a:custGeom>
              <a:avLst/>
              <a:gdLst>
                <a:gd name="T0" fmla="*/ 0 w 711"/>
                <a:gd name="T1" fmla="*/ 531 h 753"/>
                <a:gd name="T2" fmla="*/ 415 w 711"/>
                <a:gd name="T3" fmla="*/ 377 h 753"/>
                <a:gd name="T4" fmla="*/ 0 w 711"/>
                <a:gd name="T5" fmla="*/ 215 h 753"/>
                <a:gd name="T6" fmla="*/ 0 w 711"/>
                <a:gd name="T7" fmla="*/ 0 h 753"/>
                <a:gd name="T8" fmla="*/ 711 w 711"/>
                <a:gd name="T9" fmla="*/ 286 h 753"/>
                <a:gd name="T10" fmla="*/ 711 w 711"/>
                <a:gd name="T11" fmla="*/ 465 h 753"/>
                <a:gd name="T12" fmla="*/ 0 w 711"/>
                <a:gd name="T13" fmla="*/ 753 h 753"/>
                <a:gd name="T14" fmla="*/ 0 w 711"/>
                <a:gd name="T15" fmla="*/ 531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1" h="753">
                  <a:moveTo>
                    <a:pt x="0" y="531"/>
                  </a:moveTo>
                  <a:lnTo>
                    <a:pt x="415" y="377"/>
                  </a:lnTo>
                  <a:lnTo>
                    <a:pt x="0" y="215"/>
                  </a:lnTo>
                  <a:lnTo>
                    <a:pt x="0" y="0"/>
                  </a:lnTo>
                  <a:lnTo>
                    <a:pt x="711" y="286"/>
                  </a:lnTo>
                  <a:lnTo>
                    <a:pt x="711" y="465"/>
                  </a:lnTo>
                  <a:lnTo>
                    <a:pt x="0" y="753"/>
                  </a:lnTo>
                  <a:lnTo>
                    <a:pt x="0" y="531"/>
                  </a:lnTo>
                  <a:close/>
                </a:path>
              </a:pathLst>
            </a:custGeom>
            <a:solidFill>
              <a:srgbClr val="7E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21" name="Freeform 137"/>
            <p:cNvSpPr>
              <a:spLocks noEditPoints="1"/>
            </p:cNvSpPr>
            <p:nvPr userDrawn="1"/>
          </p:nvSpPr>
          <p:spPr bwMode="auto">
            <a:xfrm>
              <a:off x="381000" y="693926"/>
              <a:ext cx="2023321" cy="310290"/>
            </a:xfrm>
            <a:custGeom>
              <a:avLst/>
              <a:gdLst>
                <a:gd name="T0" fmla="*/ 6834 w 7212"/>
                <a:gd name="T1" fmla="*/ 396 h 1101"/>
                <a:gd name="T2" fmla="*/ 6436 w 7212"/>
                <a:gd name="T3" fmla="*/ 681 h 1101"/>
                <a:gd name="T4" fmla="*/ 7212 w 7212"/>
                <a:gd name="T5" fmla="*/ 626 h 1101"/>
                <a:gd name="T6" fmla="*/ 6845 w 7212"/>
                <a:gd name="T7" fmla="*/ 933 h 1101"/>
                <a:gd name="T8" fmla="*/ 6840 w 7212"/>
                <a:gd name="T9" fmla="*/ 1101 h 1101"/>
                <a:gd name="T10" fmla="*/ 6113 w 7212"/>
                <a:gd name="T11" fmla="*/ 404 h 1101"/>
                <a:gd name="T12" fmla="*/ 6113 w 7212"/>
                <a:gd name="T13" fmla="*/ 656 h 1101"/>
                <a:gd name="T14" fmla="*/ 5881 w 7212"/>
                <a:gd name="T15" fmla="*/ 252 h 1101"/>
                <a:gd name="T16" fmla="*/ 5480 w 7212"/>
                <a:gd name="T17" fmla="*/ 961 h 1101"/>
                <a:gd name="T18" fmla="*/ 4978 w 7212"/>
                <a:gd name="T19" fmla="*/ 252 h 1101"/>
                <a:gd name="T20" fmla="*/ 5333 w 7212"/>
                <a:gd name="T21" fmla="*/ 920 h 1101"/>
                <a:gd name="T22" fmla="*/ 5712 w 7212"/>
                <a:gd name="T23" fmla="*/ 252 h 1101"/>
                <a:gd name="T24" fmla="*/ 4678 w 7212"/>
                <a:gd name="T25" fmla="*/ 252 h 1101"/>
                <a:gd name="T26" fmla="*/ 4678 w 7212"/>
                <a:gd name="T27" fmla="*/ 425 h 1101"/>
                <a:gd name="T28" fmla="*/ 4842 w 7212"/>
                <a:gd name="T29" fmla="*/ 896 h 1101"/>
                <a:gd name="T30" fmla="*/ 4444 w 7212"/>
                <a:gd name="T31" fmla="*/ 843 h 1101"/>
                <a:gd name="T32" fmla="*/ 4347 w 7212"/>
                <a:gd name="T33" fmla="*/ 252 h 1101"/>
                <a:gd name="T34" fmla="*/ 4678 w 7212"/>
                <a:gd name="T35" fmla="*/ 0 h 1101"/>
                <a:gd name="T36" fmla="*/ 3741 w 7212"/>
                <a:gd name="T37" fmla="*/ 376 h 1101"/>
                <a:gd name="T38" fmla="*/ 4243 w 7212"/>
                <a:gd name="T39" fmla="*/ 1084 h 1101"/>
                <a:gd name="T40" fmla="*/ 3887 w 7212"/>
                <a:gd name="T41" fmla="*/ 422 h 1101"/>
                <a:gd name="T42" fmla="*/ 3508 w 7212"/>
                <a:gd name="T43" fmla="*/ 1084 h 1101"/>
                <a:gd name="T44" fmla="*/ 3139 w 7212"/>
                <a:gd name="T45" fmla="*/ 571 h 1101"/>
                <a:gd name="T46" fmla="*/ 2993 w 7212"/>
                <a:gd name="T47" fmla="*/ 1101 h 1101"/>
                <a:gd name="T48" fmla="*/ 2985 w 7212"/>
                <a:gd name="T49" fmla="*/ 234 h 1101"/>
                <a:gd name="T50" fmla="*/ 2824 w 7212"/>
                <a:gd name="T51" fmla="*/ 726 h 1101"/>
                <a:gd name="T52" fmla="*/ 3365 w 7212"/>
                <a:gd name="T53" fmla="*/ 824 h 1101"/>
                <a:gd name="T54" fmla="*/ 1723 w 7212"/>
                <a:gd name="T55" fmla="*/ 676 h 1101"/>
                <a:gd name="T56" fmla="*/ 2487 w 7212"/>
                <a:gd name="T57" fmla="*/ 548 h 1101"/>
                <a:gd name="T58" fmla="*/ 1960 w 7212"/>
                <a:gd name="T59" fmla="*/ 656 h 1101"/>
                <a:gd name="T60" fmla="*/ 2280 w 7212"/>
                <a:gd name="T61" fmla="*/ 777 h 1101"/>
                <a:gd name="T62" fmla="*/ 1255 w 7212"/>
                <a:gd name="T63" fmla="*/ 1101 h 1101"/>
                <a:gd name="T64" fmla="*/ 1257 w 7212"/>
                <a:gd name="T65" fmla="*/ 234 h 1101"/>
                <a:gd name="T66" fmla="*/ 1262 w 7212"/>
                <a:gd name="T67" fmla="*/ 414 h 1101"/>
                <a:gd name="T68" fmla="*/ 1263 w 7212"/>
                <a:gd name="T69" fmla="*/ 926 h 1101"/>
                <a:gd name="T70" fmla="*/ 1255 w 7212"/>
                <a:gd name="T71" fmla="*/ 1101 h 1101"/>
                <a:gd name="T72" fmla="*/ 404 w 7212"/>
                <a:gd name="T73" fmla="*/ 727 h 1101"/>
                <a:gd name="T74" fmla="*/ 344 w 7212"/>
                <a:gd name="T75" fmla="*/ 939 h 1101"/>
                <a:gd name="T76" fmla="*/ 0 w 7212"/>
                <a:gd name="T77" fmla="*/ 856 h 1101"/>
                <a:gd name="T78" fmla="*/ 496 w 7212"/>
                <a:gd name="T79" fmla="*/ 575 h 1101"/>
                <a:gd name="T80" fmla="*/ 248 w 7212"/>
                <a:gd name="T81" fmla="*/ 509 h 1101"/>
                <a:gd name="T82" fmla="*/ 729 w 7212"/>
                <a:gd name="T83" fmla="*/ 527 h 1101"/>
                <a:gd name="T84" fmla="*/ 501 w 7212"/>
                <a:gd name="T85" fmla="*/ 988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212" h="1101">
                  <a:moveTo>
                    <a:pt x="6674" y="571"/>
                  </a:moveTo>
                  <a:lnTo>
                    <a:pt x="6986" y="571"/>
                  </a:lnTo>
                  <a:cubicBezTo>
                    <a:pt x="6981" y="449"/>
                    <a:pt x="6926" y="396"/>
                    <a:pt x="6834" y="396"/>
                  </a:cubicBezTo>
                  <a:cubicBezTo>
                    <a:pt x="6760" y="396"/>
                    <a:pt x="6694" y="436"/>
                    <a:pt x="6674" y="571"/>
                  </a:cubicBezTo>
                  <a:close/>
                  <a:moveTo>
                    <a:pt x="6840" y="1101"/>
                  </a:moveTo>
                  <a:cubicBezTo>
                    <a:pt x="6600" y="1101"/>
                    <a:pt x="6436" y="958"/>
                    <a:pt x="6436" y="681"/>
                  </a:cubicBezTo>
                  <a:lnTo>
                    <a:pt x="6436" y="665"/>
                  </a:lnTo>
                  <a:cubicBezTo>
                    <a:pt x="6436" y="387"/>
                    <a:pt x="6609" y="234"/>
                    <a:pt x="6832" y="234"/>
                  </a:cubicBezTo>
                  <a:cubicBezTo>
                    <a:pt x="7039" y="234"/>
                    <a:pt x="7212" y="350"/>
                    <a:pt x="7212" y="626"/>
                  </a:cubicBezTo>
                  <a:lnTo>
                    <a:pt x="7212" y="726"/>
                  </a:lnTo>
                  <a:lnTo>
                    <a:pt x="6671" y="726"/>
                  </a:lnTo>
                  <a:cubicBezTo>
                    <a:pt x="6681" y="875"/>
                    <a:pt x="6744" y="933"/>
                    <a:pt x="6845" y="933"/>
                  </a:cubicBezTo>
                  <a:cubicBezTo>
                    <a:pt x="6934" y="933"/>
                    <a:pt x="6981" y="885"/>
                    <a:pt x="6997" y="824"/>
                  </a:cubicBezTo>
                  <a:lnTo>
                    <a:pt x="7212" y="824"/>
                  </a:lnTo>
                  <a:cubicBezTo>
                    <a:pt x="7187" y="982"/>
                    <a:pt x="7058" y="1101"/>
                    <a:pt x="6840" y="1101"/>
                  </a:cubicBezTo>
                  <a:close/>
                  <a:moveTo>
                    <a:pt x="5881" y="252"/>
                  </a:moveTo>
                  <a:lnTo>
                    <a:pt x="6113" y="252"/>
                  </a:lnTo>
                  <a:lnTo>
                    <a:pt x="6113" y="404"/>
                  </a:lnTo>
                  <a:cubicBezTo>
                    <a:pt x="6162" y="293"/>
                    <a:pt x="6240" y="241"/>
                    <a:pt x="6363" y="241"/>
                  </a:cubicBezTo>
                  <a:lnTo>
                    <a:pt x="6363" y="470"/>
                  </a:lnTo>
                  <a:cubicBezTo>
                    <a:pt x="6205" y="470"/>
                    <a:pt x="6113" y="517"/>
                    <a:pt x="6113" y="656"/>
                  </a:cubicBezTo>
                  <a:lnTo>
                    <a:pt x="6113" y="1084"/>
                  </a:lnTo>
                  <a:lnTo>
                    <a:pt x="5881" y="1084"/>
                  </a:lnTo>
                  <a:lnTo>
                    <a:pt x="5881" y="252"/>
                  </a:lnTo>
                  <a:close/>
                  <a:moveTo>
                    <a:pt x="5712" y="1084"/>
                  </a:moveTo>
                  <a:lnTo>
                    <a:pt x="5480" y="1084"/>
                  </a:lnTo>
                  <a:lnTo>
                    <a:pt x="5480" y="961"/>
                  </a:lnTo>
                  <a:cubicBezTo>
                    <a:pt x="5440" y="1041"/>
                    <a:pt x="5362" y="1101"/>
                    <a:pt x="5238" y="1101"/>
                  </a:cubicBezTo>
                  <a:cubicBezTo>
                    <a:pt x="5088" y="1101"/>
                    <a:pt x="4978" y="1010"/>
                    <a:pt x="4978" y="815"/>
                  </a:cubicBezTo>
                  <a:lnTo>
                    <a:pt x="4978" y="252"/>
                  </a:lnTo>
                  <a:lnTo>
                    <a:pt x="5212" y="252"/>
                  </a:lnTo>
                  <a:lnTo>
                    <a:pt x="5212" y="780"/>
                  </a:lnTo>
                  <a:cubicBezTo>
                    <a:pt x="5212" y="875"/>
                    <a:pt x="5250" y="920"/>
                    <a:pt x="5333" y="920"/>
                  </a:cubicBezTo>
                  <a:cubicBezTo>
                    <a:pt x="5414" y="920"/>
                    <a:pt x="5480" y="869"/>
                    <a:pt x="5480" y="766"/>
                  </a:cubicBezTo>
                  <a:lnTo>
                    <a:pt x="5480" y="252"/>
                  </a:lnTo>
                  <a:lnTo>
                    <a:pt x="5712" y="252"/>
                  </a:lnTo>
                  <a:lnTo>
                    <a:pt x="5712" y="1084"/>
                  </a:lnTo>
                  <a:close/>
                  <a:moveTo>
                    <a:pt x="4678" y="0"/>
                  </a:moveTo>
                  <a:lnTo>
                    <a:pt x="4678" y="252"/>
                  </a:lnTo>
                  <a:lnTo>
                    <a:pt x="4837" y="252"/>
                  </a:lnTo>
                  <a:lnTo>
                    <a:pt x="4837" y="425"/>
                  </a:lnTo>
                  <a:lnTo>
                    <a:pt x="4678" y="425"/>
                  </a:lnTo>
                  <a:lnTo>
                    <a:pt x="4678" y="820"/>
                  </a:lnTo>
                  <a:cubicBezTo>
                    <a:pt x="4678" y="882"/>
                    <a:pt x="4706" y="910"/>
                    <a:pt x="4760" y="910"/>
                  </a:cubicBezTo>
                  <a:cubicBezTo>
                    <a:pt x="4794" y="910"/>
                    <a:pt x="4819" y="906"/>
                    <a:pt x="4842" y="896"/>
                  </a:cubicBezTo>
                  <a:lnTo>
                    <a:pt x="4842" y="1077"/>
                  </a:lnTo>
                  <a:cubicBezTo>
                    <a:pt x="4815" y="1085"/>
                    <a:pt x="4768" y="1095"/>
                    <a:pt x="4711" y="1095"/>
                  </a:cubicBezTo>
                  <a:cubicBezTo>
                    <a:pt x="4530" y="1095"/>
                    <a:pt x="4444" y="1012"/>
                    <a:pt x="4444" y="843"/>
                  </a:cubicBezTo>
                  <a:lnTo>
                    <a:pt x="4444" y="425"/>
                  </a:lnTo>
                  <a:lnTo>
                    <a:pt x="4347" y="425"/>
                  </a:lnTo>
                  <a:lnTo>
                    <a:pt x="4347" y="252"/>
                  </a:lnTo>
                  <a:lnTo>
                    <a:pt x="4444" y="252"/>
                  </a:lnTo>
                  <a:lnTo>
                    <a:pt x="4444" y="96"/>
                  </a:lnTo>
                  <a:lnTo>
                    <a:pt x="4678" y="0"/>
                  </a:lnTo>
                  <a:close/>
                  <a:moveTo>
                    <a:pt x="3508" y="252"/>
                  </a:moveTo>
                  <a:lnTo>
                    <a:pt x="3741" y="252"/>
                  </a:lnTo>
                  <a:lnTo>
                    <a:pt x="3741" y="376"/>
                  </a:lnTo>
                  <a:cubicBezTo>
                    <a:pt x="3782" y="298"/>
                    <a:pt x="3865" y="234"/>
                    <a:pt x="3992" y="234"/>
                  </a:cubicBezTo>
                  <a:cubicBezTo>
                    <a:pt x="4143" y="234"/>
                    <a:pt x="4243" y="325"/>
                    <a:pt x="4243" y="527"/>
                  </a:cubicBezTo>
                  <a:lnTo>
                    <a:pt x="4243" y="1084"/>
                  </a:lnTo>
                  <a:lnTo>
                    <a:pt x="4011" y="1084"/>
                  </a:lnTo>
                  <a:lnTo>
                    <a:pt x="4011" y="562"/>
                  </a:lnTo>
                  <a:cubicBezTo>
                    <a:pt x="4011" y="465"/>
                    <a:pt x="3971" y="422"/>
                    <a:pt x="3887" y="422"/>
                  </a:cubicBezTo>
                  <a:cubicBezTo>
                    <a:pt x="3806" y="422"/>
                    <a:pt x="3741" y="471"/>
                    <a:pt x="3741" y="576"/>
                  </a:cubicBezTo>
                  <a:lnTo>
                    <a:pt x="3741" y="1084"/>
                  </a:lnTo>
                  <a:lnTo>
                    <a:pt x="3508" y="1084"/>
                  </a:lnTo>
                  <a:lnTo>
                    <a:pt x="3508" y="252"/>
                  </a:lnTo>
                  <a:close/>
                  <a:moveTo>
                    <a:pt x="2827" y="571"/>
                  </a:moveTo>
                  <a:lnTo>
                    <a:pt x="3139" y="571"/>
                  </a:lnTo>
                  <a:cubicBezTo>
                    <a:pt x="3134" y="449"/>
                    <a:pt x="3079" y="396"/>
                    <a:pt x="2986" y="396"/>
                  </a:cubicBezTo>
                  <a:cubicBezTo>
                    <a:pt x="2913" y="396"/>
                    <a:pt x="2846" y="436"/>
                    <a:pt x="2827" y="571"/>
                  </a:cubicBezTo>
                  <a:close/>
                  <a:moveTo>
                    <a:pt x="2993" y="1101"/>
                  </a:moveTo>
                  <a:cubicBezTo>
                    <a:pt x="2753" y="1101"/>
                    <a:pt x="2589" y="958"/>
                    <a:pt x="2589" y="681"/>
                  </a:cubicBezTo>
                  <a:lnTo>
                    <a:pt x="2589" y="665"/>
                  </a:lnTo>
                  <a:cubicBezTo>
                    <a:pt x="2589" y="387"/>
                    <a:pt x="2762" y="234"/>
                    <a:pt x="2985" y="234"/>
                  </a:cubicBezTo>
                  <a:cubicBezTo>
                    <a:pt x="3192" y="234"/>
                    <a:pt x="3365" y="350"/>
                    <a:pt x="3365" y="626"/>
                  </a:cubicBezTo>
                  <a:lnTo>
                    <a:pt x="3365" y="726"/>
                  </a:lnTo>
                  <a:lnTo>
                    <a:pt x="2824" y="726"/>
                  </a:lnTo>
                  <a:cubicBezTo>
                    <a:pt x="2834" y="875"/>
                    <a:pt x="2897" y="933"/>
                    <a:pt x="2998" y="933"/>
                  </a:cubicBezTo>
                  <a:cubicBezTo>
                    <a:pt x="3087" y="933"/>
                    <a:pt x="3134" y="885"/>
                    <a:pt x="3150" y="824"/>
                  </a:cubicBezTo>
                  <a:lnTo>
                    <a:pt x="3365" y="824"/>
                  </a:lnTo>
                  <a:cubicBezTo>
                    <a:pt x="3340" y="982"/>
                    <a:pt x="3211" y="1101"/>
                    <a:pt x="2993" y="1101"/>
                  </a:cubicBezTo>
                  <a:close/>
                  <a:moveTo>
                    <a:pt x="2121" y="1101"/>
                  </a:moveTo>
                  <a:cubicBezTo>
                    <a:pt x="1890" y="1101"/>
                    <a:pt x="1723" y="958"/>
                    <a:pt x="1723" y="676"/>
                  </a:cubicBezTo>
                  <a:lnTo>
                    <a:pt x="1723" y="665"/>
                  </a:lnTo>
                  <a:cubicBezTo>
                    <a:pt x="1723" y="384"/>
                    <a:pt x="1901" y="234"/>
                    <a:pt x="2122" y="234"/>
                  </a:cubicBezTo>
                  <a:cubicBezTo>
                    <a:pt x="2312" y="234"/>
                    <a:pt x="2468" y="330"/>
                    <a:pt x="2487" y="548"/>
                  </a:cubicBezTo>
                  <a:lnTo>
                    <a:pt x="2264" y="548"/>
                  </a:lnTo>
                  <a:cubicBezTo>
                    <a:pt x="2250" y="466"/>
                    <a:pt x="2208" y="414"/>
                    <a:pt x="2127" y="414"/>
                  </a:cubicBezTo>
                  <a:cubicBezTo>
                    <a:pt x="2029" y="414"/>
                    <a:pt x="1960" y="492"/>
                    <a:pt x="1960" y="656"/>
                  </a:cubicBezTo>
                  <a:lnTo>
                    <a:pt x="1960" y="681"/>
                  </a:lnTo>
                  <a:cubicBezTo>
                    <a:pt x="1960" y="850"/>
                    <a:pt x="2021" y="926"/>
                    <a:pt x="2129" y="926"/>
                  </a:cubicBezTo>
                  <a:cubicBezTo>
                    <a:pt x="2208" y="926"/>
                    <a:pt x="2267" y="867"/>
                    <a:pt x="2280" y="777"/>
                  </a:cubicBezTo>
                  <a:lnTo>
                    <a:pt x="2492" y="777"/>
                  </a:lnTo>
                  <a:cubicBezTo>
                    <a:pt x="2476" y="966"/>
                    <a:pt x="2347" y="1101"/>
                    <a:pt x="2121" y="1101"/>
                  </a:cubicBezTo>
                  <a:close/>
                  <a:moveTo>
                    <a:pt x="1255" y="1101"/>
                  </a:moveTo>
                  <a:cubicBezTo>
                    <a:pt x="1025" y="1101"/>
                    <a:pt x="858" y="958"/>
                    <a:pt x="858" y="676"/>
                  </a:cubicBezTo>
                  <a:lnTo>
                    <a:pt x="858" y="665"/>
                  </a:lnTo>
                  <a:cubicBezTo>
                    <a:pt x="858" y="384"/>
                    <a:pt x="1036" y="234"/>
                    <a:pt x="1257" y="234"/>
                  </a:cubicBezTo>
                  <a:cubicBezTo>
                    <a:pt x="1446" y="234"/>
                    <a:pt x="1602" y="330"/>
                    <a:pt x="1621" y="548"/>
                  </a:cubicBezTo>
                  <a:lnTo>
                    <a:pt x="1399" y="548"/>
                  </a:lnTo>
                  <a:cubicBezTo>
                    <a:pt x="1384" y="466"/>
                    <a:pt x="1343" y="414"/>
                    <a:pt x="1262" y="414"/>
                  </a:cubicBezTo>
                  <a:cubicBezTo>
                    <a:pt x="1163" y="414"/>
                    <a:pt x="1095" y="492"/>
                    <a:pt x="1095" y="656"/>
                  </a:cubicBezTo>
                  <a:lnTo>
                    <a:pt x="1095" y="681"/>
                  </a:lnTo>
                  <a:cubicBezTo>
                    <a:pt x="1095" y="850"/>
                    <a:pt x="1155" y="926"/>
                    <a:pt x="1263" y="926"/>
                  </a:cubicBezTo>
                  <a:cubicBezTo>
                    <a:pt x="1343" y="926"/>
                    <a:pt x="1402" y="867"/>
                    <a:pt x="1414" y="777"/>
                  </a:cubicBezTo>
                  <a:lnTo>
                    <a:pt x="1626" y="777"/>
                  </a:lnTo>
                  <a:cubicBezTo>
                    <a:pt x="1610" y="966"/>
                    <a:pt x="1481" y="1101"/>
                    <a:pt x="1255" y="1101"/>
                  </a:cubicBezTo>
                  <a:close/>
                  <a:moveTo>
                    <a:pt x="496" y="807"/>
                  </a:moveTo>
                  <a:lnTo>
                    <a:pt x="496" y="727"/>
                  </a:lnTo>
                  <a:lnTo>
                    <a:pt x="404" y="727"/>
                  </a:lnTo>
                  <a:cubicBezTo>
                    <a:pt x="290" y="727"/>
                    <a:pt x="231" y="759"/>
                    <a:pt x="231" y="834"/>
                  </a:cubicBezTo>
                  <a:lnTo>
                    <a:pt x="231" y="842"/>
                  </a:lnTo>
                  <a:cubicBezTo>
                    <a:pt x="231" y="899"/>
                    <a:pt x="266" y="939"/>
                    <a:pt x="344" y="939"/>
                  </a:cubicBezTo>
                  <a:cubicBezTo>
                    <a:pt x="423" y="939"/>
                    <a:pt x="496" y="894"/>
                    <a:pt x="496" y="807"/>
                  </a:cubicBezTo>
                  <a:close/>
                  <a:moveTo>
                    <a:pt x="274" y="1101"/>
                  </a:moveTo>
                  <a:cubicBezTo>
                    <a:pt x="124" y="1101"/>
                    <a:pt x="0" y="1025"/>
                    <a:pt x="0" y="856"/>
                  </a:cubicBezTo>
                  <a:lnTo>
                    <a:pt x="0" y="847"/>
                  </a:lnTo>
                  <a:cubicBezTo>
                    <a:pt x="0" y="641"/>
                    <a:pt x="178" y="575"/>
                    <a:pt x="393" y="575"/>
                  </a:cubicBezTo>
                  <a:lnTo>
                    <a:pt x="496" y="575"/>
                  </a:lnTo>
                  <a:lnTo>
                    <a:pt x="496" y="535"/>
                  </a:lnTo>
                  <a:cubicBezTo>
                    <a:pt x="496" y="452"/>
                    <a:pt x="460" y="401"/>
                    <a:pt x="374" y="401"/>
                  </a:cubicBezTo>
                  <a:cubicBezTo>
                    <a:pt x="296" y="401"/>
                    <a:pt x="255" y="446"/>
                    <a:pt x="248" y="509"/>
                  </a:cubicBezTo>
                  <a:lnTo>
                    <a:pt x="26" y="509"/>
                  </a:lnTo>
                  <a:cubicBezTo>
                    <a:pt x="41" y="325"/>
                    <a:pt x="188" y="234"/>
                    <a:pt x="385" y="234"/>
                  </a:cubicBezTo>
                  <a:cubicBezTo>
                    <a:pt x="586" y="234"/>
                    <a:pt x="729" y="320"/>
                    <a:pt x="729" y="527"/>
                  </a:cubicBezTo>
                  <a:lnTo>
                    <a:pt x="729" y="1084"/>
                  </a:lnTo>
                  <a:lnTo>
                    <a:pt x="501" y="1084"/>
                  </a:lnTo>
                  <a:lnTo>
                    <a:pt x="501" y="988"/>
                  </a:lnTo>
                  <a:cubicBezTo>
                    <a:pt x="461" y="1049"/>
                    <a:pt x="385" y="1101"/>
                    <a:pt x="274" y="110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22" name="Freeform 138"/>
            <p:cNvSpPr>
              <a:spLocks noEditPoints="1"/>
            </p:cNvSpPr>
            <p:nvPr userDrawn="1"/>
          </p:nvSpPr>
          <p:spPr bwMode="auto">
            <a:xfrm>
              <a:off x="2450077" y="658177"/>
              <a:ext cx="1867461" cy="421823"/>
            </a:xfrm>
            <a:custGeom>
              <a:avLst/>
              <a:gdLst>
                <a:gd name="T0" fmla="*/ 6305 w 6656"/>
                <a:gd name="T1" fmla="*/ 463 h 1492"/>
                <a:gd name="T2" fmla="*/ 6297 w 6656"/>
                <a:gd name="T3" fmla="*/ 1085 h 1492"/>
                <a:gd name="T4" fmla="*/ 5963 w 6656"/>
                <a:gd name="T5" fmla="*/ 1255 h 1492"/>
                <a:gd name="T6" fmla="*/ 6537 w 6656"/>
                <a:gd name="T7" fmla="*/ 1155 h 1492"/>
                <a:gd name="T8" fmla="*/ 5950 w 6656"/>
                <a:gd name="T9" fmla="*/ 827 h 1492"/>
                <a:gd name="T10" fmla="*/ 6537 w 6656"/>
                <a:gd name="T11" fmla="*/ 506 h 1492"/>
                <a:gd name="T12" fmla="*/ 6656 w 6656"/>
                <a:gd name="T13" fmla="*/ 1161 h 1492"/>
                <a:gd name="T14" fmla="*/ 5286 w 6656"/>
                <a:gd name="T15" fmla="*/ 377 h 1492"/>
                <a:gd name="T16" fmla="*/ 5795 w 6656"/>
                <a:gd name="T17" fmla="*/ 669 h 1492"/>
                <a:gd name="T18" fmla="*/ 5675 w 6656"/>
                <a:gd name="T19" fmla="*/ 661 h 1492"/>
                <a:gd name="T20" fmla="*/ 5286 w 6656"/>
                <a:gd name="T21" fmla="*/ 1209 h 1492"/>
                <a:gd name="T22" fmla="*/ 4844 w 6656"/>
                <a:gd name="T23" fmla="*/ 377 h 1492"/>
                <a:gd name="T24" fmla="*/ 4844 w 6656"/>
                <a:gd name="T25" fmla="*/ 1209 h 1492"/>
                <a:gd name="T26" fmla="*/ 4903 w 6656"/>
                <a:gd name="T27" fmla="*/ 54 h 1492"/>
                <a:gd name="T28" fmla="*/ 4825 w 6656"/>
                <a:gd name="T29" fmla="*/ 133 h 1492"/>
                <a:gd name="T30" fmla="*/ 4682 w 6656"/>
                <a:gd name="T31" fmla="*/ 377 h 1492"/>
                <a:gd name="T32" fmla="*/ 4502 w 6656"/>
                <a:gd name="T33" fmla="*/ 999 h 1492"/>
                <a:gd name="T34" fmla="*/ 4690 w 6656"/>
                <a:gd name="T35" fmla="*/ 1202 h 1492"/>
                <a:gd name="T36" fmla="*/ 4381 w 6656"/>
                <a:gd name="T37" fmla="*/ 479 h 1492"/>
                <a:gd name="T38" fmla="*/ 4381 w 6656"/>
                <a:gd name="T39" fmla="*/ 377 h 1492"/>
                <a:gd name="T40" fmla="*/ 4017 w 6656"/>
                <a:gd name="T41" fmla="*/ 0 h 1492"/>
                <a:gd name="T42" fmla="*/ 4017 w 6656"/>
                <a:gd name="T43" fmla="*/ 1209 h 1492"/>
                <a:gd name="T44" fmla="*/ 3692 w 6656"/>
                <a:gd name="T45" fmla="*/ 1209 h 1492"/>
                <a:gd name="T46" fmla="*/ 3191 w 6656"/>
                <a:gd name="T47" fmla="*/ 929 h 1492"/>
                <a:gd name="T48" fmla="*/ 3310 w 6656"/>
                <a:gd name="T49" fmla="*/ 924 h 1492"/>
                <a:gd name="T50" fmla="*/ 3692 w 6656"/>
                <a:gd name="T51" fmla="*/ 377 h 1492"/>
                <a:gd name="T52" fmla="*/ 2763 w 6656"/>
                <a:gd name="T53" fmla="*/ 1221 h 1492"/>
                <a:gd name="T54" fmla="*/ 2761 w 6656"/>
                <a:gd name="T55" fmla="*/ 1123 h 1492"/>
                <a:gd name="T56" fmla="*/ 2475 w 6656"/>
                <a:gd name="T57" fmla="*/ 588 h 1492"/>
                <a:gd name="T58" fmla="*/ 2913 w 6656"/>
                <a:gd name="T59" fmla="*/ 601 h 1492"/>
                <a:gd name="T60" fmla="*/ 2779 w 6656"/>
                <a:gd name="T61" fmla="*/ 728 h 1492"/>
                <a:gd name="T62" fmla="*/ 1688 w 6656"/>
                <a:gd name="T63" fmla="*/ 377 h 1492"/>
                <a:gd name="T64" fmla="*/ 2052 w 6656"/>
                <a:gd name="T65" fmla="*/ 364 h 1492"/>
                <a:gd name="T66" fmla="*/ 2195 w 6656"/>
                <a:gd name="T67" fmla="*/ 1209 h 1492"/>
                <a:gd name="T68" fmla="*/ 1807 w 6656"/>
                <a:gd name="T69" fmla="*/ 676 h 1492"/>
                <a:gd name="T70" fmla="*/ 1688 w 6656"/>
                <a:gd name="T71" fmla="*/ 377 h 1492"/>
                <a:gd name="T72" fmla="*/ 1164 w 6656"/>
                <a:gd name="T73" fmla="*/ 463 h 1492"/>
                <a:gd name="T74" fmla="*/ 1164 w 6656"/>
                <a:gd name="T75" fmla="*/ 1123 h 1492"/>
                <a:gd name="T76" fmla="*/ 800 w 6656"/>
                <a:gd name="T77" fmla="*/ 744 h 1492"/>
                <a:gd name="T78" fmla="*/ 1527 w 6656"/>
                <a:gd name="T79" fmla="*/ 841 h 1492"/>
                <a:gd name="T80" fmla="*/ 362 w 6656"/>
                <a:gd name="T81" fmla="*/ 1221 h 1492"/>
                <a:gd name="T82" fmla="*/ 357 w 6656"/>
                <a:gd name="T83" fmla="*/ 364 h 1492"/>
                <a:gd name="T84" fmla="*/ 357 w 6656"/>
                <a:gd name="T85" fmla="*/ 463 h 1492"/>
                <a:gd name="T86" fmla="*/ 362 w 6656"/>
                <a:gd name="T87" fmla="*/ 1123 h 1492"/>
                <a:gd name="T88" fmla="*/ 362 w 6656"/>
                <a:gd name="T89" fmla="*/ 1221 h 1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56" h="1492">
                  <a:moveTo>
                    <a:pt x="6538" y="817"/>
                  </a:moveTo>
                  <a:lnTo>
                    <a:pt x="6538" y="731"/>
                  </a:lnTo>
                  <a:cubicBezTo>
                    <a:pt x="6538" y="561"/>
                    <a:pt x="6451" y="463"/>
                    <a:pt x="6305" y="463"/>
                  </a:cubicBezTo>
                  <a:cubicBezTo>
                    <a:pt x="6158" y="463"/>
                    <a:pt x="6072" y="568"/>
                    <a:pt x="6072" y="730"/>
                  </a:cubicBezTo>
                  <a:lnTo>
                    <a:pt x="6072" y="825"/>
                  </a:lnTo>
                  <a:cubicBezTo>
                    <a:pt x="6072" y="994"/>
                    <a:pt x="6169" y="1085"/>
                    <a:pt x="6297" y="1085"/>
                  </a:cubicBezTo>
                  <a:cubicBezTo>
                    <a:pt x="6437" y="1085"/>
                    <a:pt x="6538" y="988"/>
                    <a:pt x="6538" y="817"/>
                  </a:cubicBezTo>
                  <a:close/>
                  <a:moveTo>
                    <a:pt x="6301" y="1492"/>
                  </a:moveTo>
                  <a:cubicBezTo>
                    <a:pt x="6080" y="1492"/>
                    <a:pt x="5980" y="1390"/>
                    <a:pt x="5963" y="1255"/>
                  </a:cubicBezTo>
                  <a:lnTo>
                    <a:pt x="6083" y="1255"/>
                  </a:lnTo>
                  <a:cubicBezTo>
                    <a:pt x="6099" y="1347"/>
                    <a:pt x="6171" y="1392"/>
                    <a:pt x="6300" y="1392"/>
                  </a:cubicBezTo>
                  <a:cubicBezTo>
                    <a:pt x="6446" y="1392"/>
                    <a:pt x="6537" y="1320"/>
                    <a:pt x="6537" y="1155"/>
                  </a:cubicBezTo>
                  <a:lnTo>
                    <a:pt x="6537" y="1035"/>
                  </a:lnTo>
                  <a:cubicBezTo>
                    <a:pt x="6494" y="1113"/>
                    <a:pt x="6395" y="1185"/>
                    <a:pt x="6281" y="1185"/>
                  </a:cubicBezTo>
                  <a:cubicBezTo>
                    <a:pt x="6087" y="1185"/>
                    <a:pt x="5950" y="1043"/>
                    <a:pt x="5950" y="827"/>
                  </a:cubicBezTo>
                  <a:lnTo>
                    <a:pt x="5950" y="733"/>
                  </a:lnTo>
                  <a:cubicBezTo>
                    <a:pt x="5950" y="521"/>
                    <a:pt x="6088" y="364"/>
                    <a:pt x="6290" y="364"/>
                  </a:cubicBezTo>
                  <a:cubicBezTo>
                    <a:pt x="6418" y="364"/>
                    <a:pt x="6496" y="428"/>
                    <a:pt x="6537" y="506"/>
                  </a:cubicBezTo>
                  <a:lnTo>
                    <a:pt x="6537" y="377"/>
                  </a:lnTo>
                  <a:lnTo>
                    <a:pt x="6656" y="377"/>
                  </a:lnTo>
                  <a:lnTo>
                    <a:pt x="6656" y="1161"/>
                  </a:lnTo>
                  <a:cubicBezTo>
                    <a:pt x="6656" y="1385"/>
                    <a:pt x="6511" y="1492"/>
                    <a:pt x="6301" y="1492"/>
                  </a:cubicBezTo>
                  <a:close/>
                  <a:moveTo>
                    <a:pt x="5167" y="377"/>
                  </a:moveTo>
                  <a:lnTo>
                    <a:pt x="5286" y="377"/>
                  </a:lnTo>
                  <a:lnTo>
                    <a:pt x="5286" y="502"/>
                  </a:lnTo>
                  <a:cubicBezTo>
                    <a:pt x="5321" y="429"/>
                    <a:pt x="5406" y="364"/>
                    <a:pt x="5531" y="364"/>
                  </a:cubicBezTo>
                  <a:cubicBezTo>
                    <a:pt x="5687" y="364"/>
                    <a:pt x="5795" y="451"/>
                    <a:pt x="5795" y="669"/>
                  </a:cubicBezTo>
                  <a:lnTo>
                    <a:pt x="5795" y="1209"/>
                  </a:lnTo>
                  <a:lnTo>
                    <a:pt x="5675" y="1209"/>
                  </a:lnTo>
                  <a:lnTo>
                    <a:pt x="5675" y="661"/>
                  </a:lnTo>
                  <a:cubicBezTo>
                    <a:pt x="5675" y="528"/>
                    <a:pt x="5619" y="466"/>
                    <a:pt x="5498" y="466"/>
                  </a:cubicBezTo>
                  <a:cubicBezTo>
                    <a:pt x="5385" y="466"/>
                    <a:pt x="5286" y="541"/>
                    <a:pt x="5286" y="676"/>
                  </a:cubicBezTo>
                  <a:lnTo>
                    <a:pt x="5286" y="1209"/>
                  </a:lnTo>
                  <a:lnTo>
                    <a:pt x="5167" y="1209"/>
                  </a:lnTo>
                  <a:lnTo>
                    <a:pt x="5167" y="377"/>
                  </a:lnTo>
                  <a:close/>
                  <a:moveTo>
                    <a:pt x="4844" y="377"/>
                  </a:moveTo>
                  <a:lnTo>
                    <a:pt x="4963" y="377"/>
                  </a:lnTo>
                  <a:lnTo>
                    <a:pt x="4963" y="1209"/>
                  </a:lnTo>
                  <a:lnTo>
                    <a:pt x="4844" y="1209"/>
                  </a:lnTo>
                  <a:lnTo>
                    <a:pt x="4844" y="377"/>
                  </a:lnTo>
                  <a:close/>
                  <a:moveTo>
                    <a:pt x="4825" y="133"/>
                  </a:moveTo>
                  <a:cubicBezTo>
                    <a:pt x="4825" y="90"/>
                    <a:pt x="4860" y="54"/>
                    <a:pt x="4903" y="54"/>
                  </a:cubicBezTo>
                  <a:cubicBezTo>
                    <a:pt x="4948" y="54"/>
                    <a:pt x="4983" y="90"/>
                    <a:pt x="4983" y="133"/>
                  </a:cubicBezTo>
                  <a:cubicBezTo>
                    <a:pt x="4983" y="178"/>
                    <a:pt x="4948" y="213"/>
                    <a:pt x="4903" y="213"/>
                  </a:cubicBezTo>
                  <a:cubicBezTo>
                    <a:pt x="4860" y="213"/>
                    <a:pt x="4825" y="178"/>
                    <a:pt x="4825" y="133"/>
                  </a:cubicBezTo>
                  <a:close/>
                  <a:moveTo>
                    <a:pt x="4502" y="192"/>
                  </a:moveTo>
                  <a:lnTo>
                    <a:pt x="4502" y="377"/>
                  </a:lnTo>
                  <a:lnTo>
                    <a:pt x="4682" y="377"/>
                  </a:lnTo>
                  <a:lnTo>
                    <a:pt x="4682" y="479"/>
                  </a:lnTo>
                  <a:lnTo>
                    <a:pt x="4502" y="479"/>
                  </a:lnTo>
                  <a:lnTo>
                    <a:pt x="4502" y="999"/>
                  </a:lnTo>
                  <a:cubicBezTo>
                    <a:pt x="4502" y="1080"/>
                    <a:pt x="4535" y="1116"/>
                    <a:pt x="4601" y="1116"/>
                  </a:cubicBezTo>
                  <a:cubicBezTo>
                    <a:pt x="4637" y="1116"/>
                    <a:pt x="4667" y="1112"/>
                    <a:pt x="4690" y="1102"/>
                  </a:cubicBezTo>
                  <a:lnTo>
                    <a:pt x="4690" y="1202"/>
                  </a:lnTo>
                  <a:cubicBezTo>
                    <a:pt x="4667" y="1210"/>
                    <a:pt x="4637" y="1218"/>
                    <a:pt x="4591" y="1218"/>
                  </a:cubicBezTo>
                  <a:cubicBezTo>
                    <a:pt x="4450" y="1218"/>
                    <a:pt x="4381" y="1137"/>
                    <a:pt x="4381" y="1010"/>
                  </a:cubicBezTo>
                  <a:lnTo>
                    <a:pt x="4381" y="479"/>
                  </a:lnTo>
                  <a:lnTo>
                    <a:pt x="4271" y="479"/>
                  </a:lnTo>
                  <a:lnTo>
                    <a:pt x="4271" y="377"/>
                  </a:lnTo>
                  <a:lnTo>
                    <a:pt x="4381" y="377"/>
                  </a:lnTo>
                  <a:lnTo>
                    <a:pt x="4381" y="192"/>
                  </a:lnTo>
                  <a:lnTo>
                    <a:pt x="4502" y="192"/>
                  </a:lnTo>
                  <a:close/>
                  <a:moveTo>
                    <a:pt x="4017" y="0"/>
                  </a:moveTo>
                  <a:lnTo>
                    <a:pt x="4139" y="0"/>
                  </a:lnTo>
                  <a:lnTo>
                    <a:pt x="4139" y="1209"/>
                  </a:lnTo>
                  <a:lnTo>
                    <a:pt x="4017" y="1209"/>
                  </a:lnTo>
                  <a:lnTo>
                    <a:pt x="4017" y="0"/>
                  </a:lnTo>
                  <a:close/>
                  <a:moveTo>
                    <a:pt x="3813" y="1209"/>
                  </a:moveTo>
                  <a:lnTo>
                    <a:pt x="3692" y="1209"/>
                  </a:lnTo>
                  <a:lnTo>
                    <a:pt x="3692" y="1083"/>
                  </a:lnTo>
                  <a:cubicBezTo>
                    <a:pt x="3657" y="1158"/>
                    <a:pt x="3573" y="1221"/>
                    <a:pt x="3452" y="1221"/>
                  </a:cubicBezTo>
                  <a:cubicBezTo>
                    <a:pt x="3299" y="1221"/>
                    <a:pt x="3191" y="1137"/>
                    <a:pt x="3191" y="929"/>
                  </a:cubicBezTo>
                  <a:lnTo>
                    <a:pt x="3191" y="377"/>
                  </a:lnTo>
                  <a:lnTo>
                    <a:pt x="3310" y="377"/>
                  </a:lnTo>
                  <a:lnTo>
                    <a:pt x="3310" y="924"/>
                  </a:lnTo>
                  <a:cubicBezTo>
                    <a:pt x="3310" y="1059"/>
                    <a:pt x="3366" y="1118"/>
                    <a:pt x="3484" y="1118"/>
                  </a:cubicBezTo>
                  <a:cubicBezTo>
                    <a:pt x="3594" y="1118"/>
                    <a:pt x="3692" y="1045"/>
                    <a:pt x="3692" y="910"/>
                  </a:cubicBezTo>
                  <a:lnTo>
                    <a:pt x="3692" y="377"/>
                  </a:lnTo>
                  <a:lnTo>
                    <a:pt x="3813" y="377"/>
                  </a:lnTo>
                  <a:lnTo>
                    <a:pt x="3813" y="1209"/>
                  </a:lnTo>
                  <a:close/>
                  <a:moveTo>
                    <a:pt x="2763" y="1221"/>
                  </a:moveTo>
                  <a:cubicBezTo>
                    <a:pt x="2575" y="1221"/>
                    <a:pt x="2458" y="1121"/>
                    <a:pt x="2453" y="957"/>
                  </a:cubicBezTo>
                  <a:lnTo>
                    <a:pt x="2571" y="957"/>
                  </a:lnTo>
                  <a:cubicBezTo>
                    <a:pt x="2577" y="1058"/>
                    <a:pt x="2636" y="1123"/>
                    <a:pt x="2761" y="1123"/>
                  </a:cubicBezTo>
                  <a:cubicBezTo>
                    <a:pt x="2881" y="1123"/>
                    <a:pt x="2935" y="1077"/>
                    <a:pt x="2935" y="988"/>
                  </a:cubicBezTo>
                  <a:cubicBezTo>
                    <a:pt x="2935" y="900"/>
                    <a:pt x="2873" y="870"/>
                    <a:pt x="2747" y="836"/>
                  </a:cubicBezTo>
                  <a:cubicBezTo>
                    <a:pt x="2553" y="786"/>
                    <a:pt x="2475" y="727"/>
                    <a:pt x="2475" y="588"/>
                  </a:cubicBezTo>
                  <a:cubicBezTo>
                    <a:pt x="2475" y="442"/>
                    <a:pt x="2614" y="364"/>
                    <a:pt x="2744" y="364"/>
                  </a:cubicBezTo>
                  <a:cubicBezTo>
                    <a:pt x="2889" y="364"/>
                    <a:pt x="3013" y="428"/>
                    <a:pt x="3027" y="601"/>
                  </a:cubicBezTo>
                  <a:lnTo>
                    <a:pt x="2913" y="601"/>
                  </a:lnTo>
                  <a:cubicBezTo>
                    <a:pt x="2898" y="507"/>
                    <a:pt x="2841" y="463"/>
                    <a:pt x="2744" y="463"/>
                  </a:cubicBezTo>
                  <a:cubicBezTo>
                    <a:pt x="2650" y="463"/>
                    <a:pt x="2588" y="510"/>
                    <a:pt x="2588" y="583"/>
                  </a:cubicBezTo>
                  <a:cubicBezTo>
                    <a:pt x="2588" y="661"/>
                    <a:pt x="2637" y="692"/>
                    <a:pt x="2779" y="728"/>
                  </a:cubicBezTo>
                  <a:cubicBezTo>
                    <a:pt x="2940" y="770"/>
                    <a:pt x="3049" y="814"/>
                    <a:pt x="3049" y="980"/>
                  </a:cubicBezTo>
                  <a:cubicBezTo>
                    <a:pt x="3049" y="1126"/>
                    <a:pt x="2954" y="1221"/>
                    <a:pt x="2763" y="1221"/>
                  </a:cubicBezTo>
                  <a:close/>
                  <a:moveTo>
                    <a:pt x="1688" y="377"/>
                  </a:moveTo>
                  <a:lnTo>
                    <a:pt x="1807" y="377"/>
                  </a:lnTo>
                  <a:lnTo>
                    <a:pt x="1807" y="502"/>
                  </a:lnTo>
                  <a:cubicBezTo>
                    <a:pt x="1842" y="429"/>
                    <a:pt x="1926" y="364"/>
                    <a:pt x="2052" y="364"/>
                  </a:cubicBezTo>
                  <a:cubicBezTo>
                    <a:pt x="2208" y="364"/>
                    <a:pt x="2316" y="451"/>
                    <a:pt x="2316" y="669"/>
                  </a:cubicBezTo>
                  <a:lnTo>
                    <a:pt x="2316" y="1209"/>
                  </a:lnTo>
                  <a:lnTo>
                    <a:pt x="2195" y="1209"/>
                  </a:lnTo>
                  <a:lnTo>
                    <a:pt x="2195" y="661"/>
                  </a:lnTo>
                  <a:cubicBezTo>
                    <a:pt x="2195" y="528"/>
                    <a:pt x="2139" y="466"/>
                    <a:pt x="2018" y="466"/>
                  </a:cubicBezTo>
                  <a:cubicBezTo>
                    <a:pt x="1905" y="466"/>
                    <a:pt x="1807" y="541"/>
                    <a:pt x="1807" y="676"/>
                  </a:cubicBezTo>
                  <a:lnTo>
                    <a:pt x="1807" y="1209"/>
                  </a:lnTo>
                  <a:lnTo>
                    <a:pt x="1688" y="1209"/>
                  </a:lnTo>
                  <a:lnTo>
                    <a:pt x="1688" y="377"/>
                  </a:lnTo>
                  <a:close/>
                  <a:moveTo>
                    <a:pt x="1404" y="843"/>
                  </a:moveTo>
                  <a:lnTo>
                    <a:pt x="1404" y="746"/>
                  </a:lnTo>
                  <a:cubicBezTo>
                    <a:pt x="1404" y="571"/>
                    <a:pt x="1310" y="463"/>
                    <a:pt x="1164" y="463"/>
                  </a:cubicBezTo>
                  <a:cubicBezTo>
                    <a:pt x="1015" y="463"/>
                    <a:pt x="922" y="572"/>
                    <a:pt x="922" y="744"/>
                  </a:cubicBezTo>
                  <a:lnTo>
                    <a:pt x="922" y="843"/>
                  </a:lnTo>
                  <a:cubicBezTo>
                    <a:pt x="922" y="1013"/>
                    <a:pt x="1013" y="1123"/>
                    <a:pt x="1164" y="1123"/>
                  </a:cubicBezTo>
                  <a:cubicBezTo>
                    <a:pt x="1312" y="1123"/>
                    <a:pt x="1404" y="1013"/>
                    <a:pt x="1404" y="843"/>
                  </a:cubicBezTo>
                  <a:close/>
                  <a:moveTo>
                    <a:pt x="800" y="843"/>
                  </a:moveTo>
                  <a:lnTo>
                    <a:pt x="800" y="744"/>
                  </a:lnTo>
                  <a:cubicBezTo>
                    <a:pt x="800" y="517"/>
                    <a:pt x="952" y="364"/>
                    <a:pt x="1164" y="364"/>
                  </a:cubicBezTo>
                  <a:cubicBezTo>
                    <a:pt x="1376" y="364"/>
                    <a:pt x="1527" y="513"/>
                    <a:pt x="1527" y="743"/>
                  </a:cubicBezTo>
                  <a:lnTo>
                    <a:pt x="1527" y="841"/>
                  </a:lnTo>
                  <a:cubicBezTo>
                    <a:pt x="1527" y="1072"/>
                    <a:pt x="1376" y="1221"/>
                    <a:pt x="1162" y="1221"/>
                  </a:cubicBezTo>
                  <a:cubicBezTo>
                    <a:pt x="949" y="1221"/>
                    <a:pt x="800" y="1066"/>
                    <a:pt x="800" y="843"/>
                  </a:cubicBezTo>
                  <a:close/>
                  <a:moveTo>
                    <a:pt x="362" y="1221"/>
                  </a:moveTo>
                  <a:cubicBezTo>
                    <a:pt x="154" y="1221"/>
                    <a:pt x="0" y="1081"/>
                    <a:pt x="0" y="844"/>
                  </a:cubicBezTo>
                  <a:lnTo>
                    <a:pt x="0" y="746"/>
                  </a:lnTo>
                  <a:cubicBezTo>
                    <a:pt x="0" y="512"/>
                    <a:pt x="159" y="364"/>
                    <a:pt x="357" y="364"/>
                  </a:cubicBezTo>
                  <a:cubicBezTo>
                    <a:pt x="520" y="364"/>
                    <a:pt x="663" y="439"/>
                    <a:pt x="682" y="639"/>
                  </a:cubicBezTo>
                  <a:lnTo>
                    <a:pt x="564" y="639"/>
                  </a:lnTo>
                  <a:cubicBezTo>
                    <a:pt x="550" y="509"/>
                    <a:pt x="462" y="463"/>
                    <a:pt x="357" y="463"/>
                  </a:cubicBezTo>
                  <a:cubicBezTo>
                    <a:pt x="221" y="463"/>
                    <a:pt x="122" y="568"/>
                    <a:pt x="122" y="746"/>
                  </a:cubicBezTo>
                  <a:lnTo>
                    <a:pt x="122" y="844"/>
                  </a:lnTo>
                  <a:cubicBezTo>
                    <a:pt x="122" y="1029"/>
                    <a:pt x="219" y="1123"/>
                    <a:pt x="362" y="1123"/>
                  </a:cubicBezTo>
                  <a:cubicBezTo>
                    <a:pt x="470" y="1123"/>
                    <a:pt x="566" y="1059"/>
                    <a:pt x="575" y="924"/>
                  </a:cubicBezTo>
                  <a:lnTo>
                    <a:pt x="687" y="924"/>
                  </a:lnTo>
                  <a:cubicBezTo>
                    <a:pt x="674" y="1105"/>
                    <a:pt x="544" y="1221"/>
                    <a:pt x="362" y="1221"/>
                  </a:cubicBezTo>
                  <a:close/>
                </a:path>
              </a:pathLst>
            </a:custGeom>
            <a:solidFill>
              <a:srgbClr val="7E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</p:grpSp>
      <p:sp>
        <p:nvSpPr>
          <p:cNvPr id="15" name="Freeform 5"/>
          <p:cNvSpPr>
            <a:spLocks noChangeAspect="1" noEditPoints="1"/>
          </p:cNvSpPr>
          <p:nvPr userDrawn="1"/>
        </p:nvSpPr>
        <p:spPr bwMode="auto">
          <a:xfrm>
            <a:off x="-517089" y="-864714"/>
            <a:ext cx="5883968" cy="6120000"/>
          </a:xfrm>
          <a:custGeom>
            <a:avLst/>
            <a:gdLst>
              <a:gd name="T0" fmla="*/ 0 w 4594"/>
              <a:gd name="T1" fmla="*/ 0 h 4765"/>
              <a:gd name="T2" fmla="*/ 0 w 4594"/>
              <a:gd name="T3" fmla="*/ 1040 h 4765"/>
              <a:gd name="T4" fmla="*/ 3311 w 4594"/>
              <a:gd name="T5" fmla="*/ 2382 h 4765"/>
              <a:gd name="T6" fmla="*/ 0 w 4594"/>
              <a:gd name="T7" fmla="*/ 3725 h 4765"/>
              <a:gd name="T8" fmla="*/ 0 w 4594"/>
              <a:gd name="T9" fmla="*/ 4765 h 4765"/>
              <a:gd name="T10" fmla="*/ 4594 w 4594"/>
              <a:gd name="T11" fmla="*/ 2902 h 4765"/>
              <a:gd name="T12" fmla="*/ 4594 w 4594"/>
              <a:gd name="T13" fmla="*/ 1862 h 4765"/>
              <a:gd name="T14" fmla="*/ 0 w 4594"/>
              <a:gd name="T15" fmla="*/ 0 h 4765"/>
              <a:gd name="T16" fmla="*/ 69 w 4594"/>
              <a:gd name="T17" fmla="*/ 102 h 4765"/>
              <a:gd name="T18" fmla="*/ 4525 w 4594"/>
              <a:gd name="T19" fmla="*/ 1909 h 4765"/>
              <a:gd name="T20" fmla="*/ 4525 w 4594"/>
              <a:gd name="T21" fmla="*/ 2856 h 4765"/>
              <a:gd name="T22" fmla="*/ 69 w 4594"/>
              <a:gd name="T23" fmla="*/ 4662 h 4765"/>
              <a:gd name="T24" fmla="*/ 69 w 4594"/>
              <a:gd name="T25" fmla="*/ 3771 h 4765"/>
              <a:gd name="T26" fmla="*/ 3337 w 4594"/>
              <a:gd name="T27" fmla="*/ 2446 h 4765"/>
              <a:gd name="T28" fmla="*/ 3495 w 4594"/>
              <a:gd name="T29" fmla="*/ 2382 h 4765"/>
              <a:gd name="T30" fmla="*/ 3337 w 4594"/>
              <a:gd name="T31" fmla="*/ 2318 h 4765"/>
              <a:gd name="T32" fmla="*/ 69 w 4594"/>
              <a:gd name="T33" fmla="*/ 993 h 4765"/>
              <a:gd name="T34" fmla="*/ 69 w 4594"/>
              <a:gd name="T35" fmla="*/ 102 h 4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594" h="4765">
                <a:moveTo>
                  <a:pt x="0" y="0"/>
                </a:moveTo>
                <a:lnTo>
                  <a:pt x="0" y="1040"/>
                </a:lnTo>
                <a:lnTo>
                  <a:pt x="3311" y="2382"/>
                </a:lnTo>
                <a:lnTo>
                  <a:pt x="0" y="3725"/>
                </a:lnTo>
                <a:lnTo>
                  <a:pt x="0" y="4765"/>
                </a:lnTo>
                <a:lnTo>
                  <a:pt x="4594" y="2902"/>
                </a:lnTo>
                <a:lnTo>
                  <a:pt x="4594" y="1862"/>
                </a:lnTo>
                <a:lnTo>
                  <a:pt x="0" y="0"/>
                </a:lnTo>
                <a:close/>
                <a:moveTo>
                  <a:pt x="69" y="102"/>
                </a:moveTo>
                <a:lnTo>
                  <a:pt x="4525" y="1909"/>
                </a:lnTo>
                <a:lnTo>
                  <a:pt x="4525" y="2856"/>
                </a:lnTo>
                <a:lnTo>
                  <a:pt x="69" y="4662"/>
                </a:lnTo>
                <a:lnTo>
                  <a:pt x="69" y="3771"/>
                </a:lnTo>
                <a:lnTo>
                  <a:pt x="3337" y="2446"/>
                </a:lnTo>
                <a:lnTo>
                  <a:pt x="3495" y="2382"/>
                </a:lnTo>
                <a:lnTo>
                  <a:pt x="3337" y="2318"/>
                </a:lnTo>
                <a:lnTo>
                  <a:pt x="69" y="993"/>
                </a:lnTo>
                <a:lnTo>
                  <a:pt x="69" y="102"/>
                </a:lnTo>
                <a:close/>
              </a:path>
            </a:pathLst>
          </a:custGeom>
          <a:solidFill>
            <a:srgbClr val="7E00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258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oters Only: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81000"/>
            <a:ext cx="11430000" cy="2232000"/>
          </a:xfrm>
        </p:spPr>
        <p:txBody>
          <a:bodyPr>
            <a:noAutofit/>
          </a:bodyPr>
          <a:lstStyle>
            <a:lvl1pPr marL="0" indent="0">
              <a:lnSpc>
                <a:spcPts val="5600"/>
              </a:lnSpc>
              <a:buNone/>
              <a:defRPr sz="5400" cap="all" baseline="0">
                <a:solidFill>
                  <a:schemeClr val="accent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/>
              <a:t>Click to edit Master </a:t>
            </a:r>
            <a:br>
              <a:rPr lang="en-US"/>
            </a:br>
            <a:r>
              <a:rPr lang="en-US"/>
              <a:t>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2772000"/>
            <a:ext cx="11430000" cy="972000"/>
          </a:xfrm>
        </p:spPr>
        <p:txBody>
          <a:bodyPr>
            <a:noAutofit/>
          </a:bodyPr>
          <a:lstStyle>
            <a:lvl1pPr marL="0" indent="0">
              <a:lnSpc>
                <a:spcPts val="3800"/>
              </a:lnSpc>
              <a:buNone/>
              <a:defRPr sz="3600" cap="all" baseline="0">
                <a:solidFill>
                  <a:srgbClr val="380089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/>
              <a:t>Click to edit Master </a:t>
            </a:r>
            <a:br>
              <a:rPr lang="en-US"/>
            </a:br>
            <a:r>
              <a:rPr lang="en-US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91730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 flipH="1">
            <a:off x="11137185" y="6537399"/>
            <a:ext cx="677795" cy="161888"/>
          </a:xfrm>
          <a:prstGeom prst="rect">
            <a:avLst/>
          </a:prstGeom>
        </p:spPr>
        <p:txBody>
          <a:bodyPr vert="horz" wrap="square" lIns="121899" tIns="60949" rIns="0" bIns="60949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 flipH="1">
            <a:off x="384009" y="6537399"/>
            <a:ext cx="5577479" cy="161888"/>
          </a:xfrm>
          <a:prstGeom prst="rect">
            <a:avLst/>
          </a:prstGeom>
          <a:noFill/>
        </p:spPr>
        <p:txBody>
          <a:bodyPr wrap="square" lIns="0" tIns="60949" rIns="121899" bIns="60949" anchor="ctr" anchorCtr="0">
            <a:noAutofit/>
          </a:bodyPr>
          <a:lstStyle>
            <a:lvl1pPr>
              <a:defRPr lang="en-AU"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15782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381749" y="1223718"/>
            <a:ext cx="11434467" cy="32060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defRPr lang="en-US" sz="2000" b="1" cap="none" baseline="0" dirty="0">
                <a:solidFill>
                  <a:srgbClr val="380089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lvl="0" indent="0" defTabSz="914172" latinLnBrk="0">
              <a:lnSpc>
                <a:spcPts val="25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68444" y="1672839"/>
            <a:ext cx="11434467" cy="1628138"/>
          </a:xfrm>
        </p:spPr>
        <p:txBody>
          <a:bodyPr/>
          <a:lstStyle>
            <a:lvl2pPr marL="263465" indent="-174586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2pPr>
            <a:lvl3pPr marL="447574" indent="-176174">
              <a:spcBef>
                <a:spcPts val="600"/>
              </a:spcBef>
              <a:buFont typeface="Arial" panose="020B0604020202020204" pitchFamily="34" charset="0"/>
              <a:buChar char="−"/>
              <a:defRPr sz="1400"/>
            </a:lvl3pPr>
            <a:lvl4pPr marL="630096" indent="-182522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4pPr>
            <a:lvl5pPr marL="803095" indent="-176174">
              <a:spcBef>
                <a:spcPts val="600"/>
              </a:spcBef>
              <a:buFont typeface="Arial" panose="020B0604020202020204" pitchFamily="34" charset="0"/>
              <a:buChar char="−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 flipH="1">
            <a:off x="11137185" y="6537399"/>
            <a:ext cx="677795" cy="161888"/>
          </a:xfrm>
          <a:prstGeom prst="rect">
            <a:avLst/>
          </a:prstGeom>
        </p:spPr>
        <p:txBody>
          <a:bodyPr vert="horz" wrap="square" lIns="121899" tIns="60949" rIns="0" bIns="60949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 flipH="1">
            <a:off x="384009" y="6537399"/>
            <a:ext cx="5577479" cy="161888"/>
          </a:xfrm>
          <a:prstGeom prst="rect">
            <a:avLst/>
          </a:prstGeom>
          <a:noFill/>
        </p:spPr>
        <p:txBody>
          <a:bodyPr wrap="square" lIns="0" tIns="60949" rIns="121899" bIns="60949" anchor="ctr" anchorCtr="0">
            <a:noAutofit/>
          </a:bodyPr>
          <a:lstStyle>
            <a:lvl1pPr>
              <a:defRPr lang="en-AU"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10233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837" y="0"/>
            <a:ext cx="10964335" cy="1058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21" y="1908"/>
          <a:ext cx="2116" cy="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" name="think-cell Slide" r:id="rId4" imgW="270" imgH="270" progId="">
                  <p:embed/>
                </p:oleObj>
              </mc:Choice>
              <mc:Fallback>
                <p:oleObj name="think-cell Slide" r:id="rId4" imgW="270" imgH="270" progId="">
                  <p:embed/>
                  <p:pic>
                    <p:nvPicPr>
                      <p:cNvPr id="0" name="Picture 8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" y="1908"/>
                        <a:ext cx="2116" cy="1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7"/>
          <p:cNvGrpSpPr/>
          <p:nvPr userDrawn="1"/>
        </p:nvGrpSpPr>
        <p:grpSpPr>
          <a:xfrm>
            <a:off x="3421058" y="1078631"/>
            <a:ext cx="4599087" cy="4700736"/>
            <a:chOff x="6411000" y="729000"/>
            <a:chExt cx="5400000" cy="5519352"/>
          </a:xfrm>
        </p:grpSpPr>
        <p:sp>
          <p:nvSpPr>
            <p:cNvPr id="23" name="Freeform 28"/>
            <p:cNvSpPr>
              <a:spLocks/>
            </p:cNvSpPr>
            <p:nvPr userDrawn="1"/>
          </p:nvSpPr>
          <p:spPr bwMode="auto">
            <a:xfrm>
              <a:off x="6411000" y="2925071"/>
              <a:ext cx="5400000" cy="3323281"/>
            </a:xfrm>
            <a:custGeom>
              <a:avLst/>
              <a:gdLst>
                <a:gd name="T0" fmla="*/ 0 w 8964"/>
                <a:gd name="T1" fmla="*/ 5507 h 5507"/>
                <a:gd name="T2" fmla="*/ 0 w 8964"/>
                <a:gd name="T3" fmla="*/ 3495 h 5507"/>
                <a:gd name="T4" fmla="*/ 8964 w 8964"/>
                <a:gd name="T5" fmla="*/ 0 h 5507"/>
                <a:gd name="T6" fmla="*/ 8964 w 8964"/>
                <a:gd name="T7" fmla="*/ 1858 h 5507"/>
                <a:gd name="T8" fmla="*/ 0 w 8964"/>
                <a:gd name="T9" fmla="*/ 5507 h 5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64" h="5507">
                  <a:moveTo>
                    <a:pt x="0" y="5507"/>
                  </a:moveTo>
                  <a:lnTo>
                    <a:pt x="0" y="3495"/>
                  </a:lnTo>
                  <a:lnTo>
                    <a:pt x="8964" y="0"/>
                  </a:lnTo>
                  <a:lnTo>
                    <a:pt x="8964" y="1858"/>
                  </a:lnTo>
                  <a:lnTo>
                    <a:pt x="0" y="5507"/>
                  </a:lnTo>
                  <a:close/>
                </a:path>
              </a:pathLst>
            </a:custGeom>
            <a:gradFill flip="none" rotWithShape="1">
              <a:gsLst>
                <a:gs pos="90000">
                  <a:srgbClr val="A100FF"/>
                </a:gs>
                <a:gs pos="0">
                  <a:srgbClr val="380089"/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 dirty="0"/>
            </a:p>
          </p:txBody>
        </p:sp>
        <p:sp>
          <p:nvSpPr>
            <p:cNvPr id="24" name="Freeform 29"/>
            <p:cNvSpPr>
              <a:spLocks/>
            </p:cNvSpPr>
            <p:nvPr userDrawn="1"/>
          </p:nvSpPr>
          <p:spPr bwMode="auto">
            <a:xfrm>
              <a:off x="6411000" y="729000"/>
              <a:ext cx="5400000" cy="3317976"/>
            </a:xfrm>
            <a:custGeom>
              <a:avLst/>
              <a:gdLst>
                <a:gd name="T0" fmla="*/ 8964 w 8964"/>
                <a:gd name="T1" fmla="*/ 3640 h 5498"/>
                <a:gd name="T2" fmla="*/ 8964 w 8964"/>
                <a:gd name="T3" fmla="*/ 5498 h 5498"/>
                <a:gd name="T4" fmla="*/ 0 w 8964"/>
                <a:gd name="T5" fmla="*/ 2030 h 5498"/>
                <a:gd name="T6" fmla="*/ 0 w 8964"/>
                <a:gd name="T7" fmla="*/ 0 h 5498"/>
                <a:gd name="T8" fmla="*/ 3 w 8964"/>
                <a:gd name="T9" fmla="*/ 0 h 5498"/>
                <a:gd name="T10" fmla="*/ 8964 w 8964"/>
                <a:gd name="T11" fmla="*/ 3640 h 5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64" h="5498">
                  <a:moveTo>
                    <a:pt x="8964" y="3640"/>
                  </a:moveTo>
                  <a:lnTo>
                    <a:pt x="8964" y="5498"/>
                  </a:lnTo>
                  <a:lnTo>
                    <a:pt x="0" y="2030"/>
                  </a:lnTo>
                  <a:lnTo>
                    <a:pt x="0" y="0"/>
                  </a:lnTo>
                  <a:lnTo>
                    <a:pt x="3" y="0"/>
                  </a:lnTo>
                  <a:lnTo>
                    <a:pt x="8964" y="364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2"/>
            <a:ext cx="12188952" cy="6857999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 rot="5400000">
            <a:off x="6193209" y="860737"/>
            <a:ext cx="6858001" cy="5136533"/>
          </a:xfrm>
          <a:prstGeom prst="rect">
            <a:avLst/>
          </a:prstGeom>
          <a:gradFill>
            <a:gsLst>
              <a:gs pos="0">
                <a:schemeClr val="tx1">
                  <a:alpha val="6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874461" y="5832904"/>
            <a:ext cx="3936539" cy="612000"/>
            <a:chOff x="381000" y="468000"/>
            <a:chExt cx="3936538" cy="612000"/>
          </a:xfrm>
          <a:solidFill>
            <a:schemeClr val="bg1"/>
          </a:solidFill>
        </p:grpSpPr>
        <p:sp>
          <p:nvSpPr>
            <p:cNvPr id="20" name="Freeform 136"/>
            <p:cNvSpPr>
              <a:spLocks/>
            </p:cNvSpPr>
            <p:nvPr userDrawn="1"/>
          </p:nvSpPr>
          <p:spPr bwMode="auto">
            <a:xfrm>
              <a:off x="1560674" y="468000"/>
              <a:ext cx="200187" cy="211626"/>
            </a:xfrm>
            <a:custGeom>
              <a:avLst/>
              <a:gdLst>
                <a:gd name="T0" fmla="*/ 0 w 711"/>
                <a:gd name="T1" fmla="*/ 531 h 753"/>
                <a:gd name="T2" fmla="*/ 415 w 711"/>
                <a:gd name="T3" fmla="*/ 377 h 753"/>
                <a:gd name="T4" fmla="*/ 0 w 711"/>
                <a:gd name="T5" fmla="*/ 215 h 753"/>
                <a:gd name="T6" fmla="*/ 0 w 711"/>
                <a:gd name="T7" fmla="*/ 0 h 753"/>
                <a:gd name="T8" fmla="*/ 711 w 711"/>
                <a:gd name="T9" fmla="*/ 286 h 753"/>
                <a:gd name="T10" fmla="*/ 711 w 711"/>
                <a:gd name="T11" fmla="*/ 465 h 753"/>
                <a:gd name="T12" fmla="*/ 0 w 711"/>
                <a:gd name="T13" fmla="*/ 753 h 753"/>
                <a:gd name="T14" fmla="*/ 0 w 711"/>
                <a:gd name="T15" fmla="*/ 531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1" h="753">
                  <a:moveTo>
                    <a:pt x="0" y="531"/>
                  </a:moveTo>
                  <a:lnTo>
                    <a:pt x="415" y="377"/>
                  </a:lnTo>
                  <a:lnTo>
                    <a:pt x="0" y="215"/>
                  </a:lnTo>
                  <a:lnTo>
                    <a:pt x="0" y="0"/>
                  </a:lnTo>
                  <a:lnTo>
                    <a:pt x="711" y="286"/>
                  </a:lnTo>
                  <a:lnTo>
                    <a:pt x="711" y="465"/>
                  </a:lnTo>
                  <a:lnTo>
                    <a:pt x="0" y="753"/>
                  </a:lnTo>
                  <a:lnTo>
                    <a:pt x="0" y="5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21" name="Freeform 137"/>
            <p:cNvSpPr>
              <a:spLocks noEditPoints="1"/>
            </p:cNvSpPr>
            <p:nvPr userDrawn="1"/>
          </p:nvSpPr>
          <p:spPr bwMode="auto">
            <a:xfrm>
              <a:off x="381000" y="693926"/>
              <a:ext cx="2023321" cy="310290"/>
            </a:xfrm>
            <a:custGeom>
              <a:avLst/>
              <a:gdLst>
                <a:gd name="T0" fmla="*/ 6834 w 7212"/>
                <a:gd name="T1" fmla="*/ 396 h 1101"/>
                <a:gd name="T2" fmla="*/ 6436 w 7212"/>
                <a:gd name="T3" fmla="*/ 681 h 1101"/>
                <a:gd name="T4" fmla="*/ 7212 w 7212"/>
                <a:gd name="T5" fmla="*/ 626 h 1101"/>
                <a:gd name="T6" fmla="*/ 6845 w 7212"/>
                <a:gd name="T7" fmla="*/ 933 h 1101"/>
                <a:gd name="T8" fmla="*/ 6840 w 7212"/>
                <a:gd name="T9" fmla="*/ 1101 h 1101"/>
                <a:gd name="T10" fmla="*/ 6113 w 7212"/>
                <a:gd name="T11" fmla="*/ 404 h 1101"/>
                <a:gd name="T12" fmla="*/ 6113 w 7212"/>
                <a:gd name="T13" fmla="*/ 656 h 1101"/>
                <a:gd name="T14" fmla="*/ 5881 w 7212"/>
                <a:gd name="T15" fmla="*/ 252 h 1101"/>
                <a:gd name="T16" fmla="*/ 5480 w 7212"/>
                <a:gd name="T17" fmla="*/ 961 h 1101"/>
                <a:gd name="T18" fmla="*/ 4978 w 7212"/>
                <a:gd name="T19" fmla="*/ 252 h 1101"/>
                <a:gd name="T20" fmla="*/ 5333 w 7212"/>
                <a:gd name="T21" fmla="*/ 920 h 1101"/>
                <a:gd name="T22" fmla="*/ 5712 w 7212"/>
                <a:gd name="T23" fmla="*/ 252 h 1101"/>
                <a:gd name="T24" fmla="*/ 4678 w 7212"/>
                <a:gd name="T25" fmla="*/ 252 h 1101"/>
                <a:gd name="T26" fmla="*/ 4678 w 7212"/>
                <a:gd name="T27" fmla="*/ 425 h 1101"/>
                <a:gd name="T28" fmla="*/ 4842 w 7212"/>
                <a:gd name="T29" fmla="*/ 896 h 1101"/>
                <a:gd name="T30" fmla="*/ 4444 w 7212"/>
                <a:gd name="T31" fmla="*/ 843 h 1101"/>
                <a:gd name="T32" fmla="*/ 4347 w 7212"/>
                <a:gd name="T33" fmla="*/ 252 h 1101"/>
                <a:gd name="T34" fmla="*/ 4678 w 7212"/>
                <a:gd name="T35" fmla="*/ 0 h 1101"/>
                <a:gd name="T36" fmla="*/ 3741 w 7212"/>
                <a:gd name="T37" fmla="*/ 376 h 1101"/>
                <a:gd name="T38" fmla="*/ 4243 w 7212"/>
                <a:gd name="T39" fmla="*/ 1084 h 1101"/>
                <a:gd name="T40" fmla="*/ 3887 w 7212"/>
                <a:gd name="T41" fmla="*/ 422 h 1101"/>
                <a:gd name="T42" fmla="*/ 3508 w 7212"/>
                <a:gd name="T43" fmla="*/ 1084 h 1101"/>
                <a:gd name="T44" fmla="*/ 3139 w 7212"/>
                <a:gd name="T45" fmla="*/ 571 h 1101"/>
                <a:gd name="T46" fmla="*/ 2993 w 7212"/>
                <a:gd name="T47" fmla="*/ 1101 h 1101"/>
                <a:gd name="T48" fmla="*/ 2985 w 7212"/>
                <a:gd name="T49" fmla="*/ 234 h 1101"/>
                <a:gd name="T50" fmla="*/ 2824 w 7212"/>
                <a:gd name="T51" fmla="*/ 726 h 1101"/>
                <a:gd name="T52" fmla="*/ 3365 w 7212"/>
                <a:gd name="T53" fmla="*/ 824 h 1101"/>
                <a:gd name="T54" fmla="*/ 1723 w 7212"/>
                <a:gd name="T55" fmla="*/ 676 h 1101"/>
                <a:gd name="T56" fmla="*/ 2487 w 7212"/>
                <a:gd name="T57" fmla="*/ 548 h 1101"/>
                <a:gd name="T58" fmla="*/ 1960 w 7212"/>
                <a:gd name="T59" fmla="*/ 656 h 1101"/>
                <a:gd name="T60" fmla="*/ 2280 w 7212"/>
                <a:gd name="T61" fmla="*/ 777 h 1101"/>
                <a:gd name="T62" fmla="*/ 1255 w 7212"/>
                <a:gd name="T63" fmla="*/ 1101 h 1101"/>
                <a:gd name="T64" fmla="*/ 1257 w 7212"/>
                <a:gd name="T65" fmla="*/ 234 h 1101"/>
                <a:gd name="T66" fmla="*/ 1262 w 7212"/>
                <a:gd name="T67" fmla="*/ 414 h 1101"/>
                <a:gd name="T68" fmla="*/ 1263 w 7212"/>
                <a:gd name="T69" fmla="*/ 926 h 1101"/>
                <a:gd name="T70" fmla="*/ 1255 w 7212"/>
                <a:gd name="T71" fmla="*/ 1101 h 1101"/>
                <a:gd name="T72" fmla="*/ 404 w 7212"/>
                <a:gd name="T73" fmla="*/ 727 h 1101"/>
                <a:gd name="T74" fmla="*/ 344 w 7212"/>
                <a:gd name="T75" fmla="*/ 939 h 1101"/>
                <a:gd name="T76" fmla="*/ 0 w 7212"/>
                <a:gd name="T77" fmla="*/ 856 h 1101"/>
                <a:gd name="T78" fmla="*/ 496 w 7212"/>
                <a:gd name="T79" fmla="*/ 575 h 1101"/>
                <a:gd name="T80" fmla="*/ 248 w 7212"/>
                <a:gd name="T81" fmla="*/ 509 h 1101"/>
                <a:gd name="T82" fmla="*/ 729 w 7212"/>
                <a:gd name="T83" fmla="*/ 527 h 1101"/>
                <a:gd name="T84" fmla="*/ 501 w 7212"/>
                <a:gd name="T85" fmla="*/ 988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212" h="1101">
                  <a:moveTo>
                    <a:pt x="6674" y="571"/>
                  </a:moveTo>
                  <a:lnTo>
                    <a:pt x="6986" y="571"/>
                  </a:lnTo>
                  <a:cubicBezTo>
                    <a:pt x="6981" y="449"/>
                    <a:pt x="6926" y="396"/>
                    <a:pt x="6834" y="396"/>
                  </a:cubicBezTo>
                  <a:cubicBezTo>
                    <a:pt x="6760" y="396"/>
                    <a:pt x="6694" y="436"/>
                    <a:pt x="6674" y="571"/>
                  </a:cubicBezTo>
                  <a:close/>
                  <a:moveTo>
                    <a:pt x="6840" y="1101"/>
                  </a:moveTo>
                  <a:cubicBezTo>
                    <a:pt x="6600" y="1101"/>
                    <a:pt x="6436" y="958"/>
                    <a:pt x="6436" y="681"/>
                  </a:cubicBezTo>
                  <a:lnTo>
                    <a:pt x="6436" y="665"/>
                  </a:lnTo>
                  <a:cubicBezTo>
                    <a:pt x="6436" y="387"/>
                    <a:pt x="6609" y="234"/>
                    <a:pt x="6832" y="234"/>
                  </a:cubicBezTo>
                  <a:cubicBezTo>
                    <a:pt x="7039" y="234"/>
                    <a:pt x="7212" y="350"/>
                    <a:pt x="7212" y="626"/>
                  </a:cubicBezTo>
                  <a:lnTo>
                    <a:pt x="7212" y="726"/>
                  </a:lnTo>
                  <a:lnTo>
                    <a:pt x="6671" y="726"/>
                  </a:lnTo>
                  <a:cubicBezTo>
                    <a:pt x="6681" y="875"/>
                    <a:pt x="6744" y="933"/>
                    <a:pt x="6845" y="933"/>
                  </a:cubicBezTo>
                  <a:cubicBezTo>
                    <a:pt x="6934" y="933"/>
                    <a:pt x="6981" y="885"/>
                    <a:pt x="6997" y="824"/>
                  </a:cubicBezTo>
                  <a:lnTo>
                    <a:pt x="7212" y="824"/>
                  </a:lnTo>
                  <a:cubicBezTo>
                    <a:pt x="7187" y="982"/>
                    <a:pt x="7058" y="1101"/>
                    <a:pt x="6840" y="1101"/>
                  </a:cubicBezTo>
                  <a:close/>
                  <a:moveTo>
                    <a:pt x="5881" y="252"/>
                  </a:moveTo>
                  <a:lnTo>
                    <a:pt x="6113" y="252"/>
                  </a:lnTo>
                  <a:lnTo>
                    <a:pt x="6113" y="404"/>
                  </a:lnTo>
                  <a:cubicBezTo>
                    <a:pt x="6162" y="293"/>
                    <a:pt x="6240" y="241"/>
                    <a:pt x="6363" y="241"/>
                  </a:cubicBezTo>
                  <a:lnTo>
                    <a:pt x="6363" y="470"/>
                  </a:lnTo>
                  <a:cubicBezTo>
                    <a:pt x="6205" y="470"/>
                    <a:pt x="6113" y="517"/>
                    <a:pt x="6113" y="656"/>
                  </a:cubicBezTo>
                  <a:lnTo>
                    <a:pt x="6113" y="1084"/>
                  </a:lnTo>
                  <a:lnTo>
                    <a:pt x="5881" y="1084"/>
                  </a:lnTo>
                  <a:lnTo>
                    <a:pt x="5881" y="252"/>
                  </a:lnTo>
                  <a:close/>
                  <a:moveTo>
                    <a:pt x="5712" y="1084"/>
                  </a:moveTo>
                  <a:lnTo>
                    <a:pt x="5480" y="1084"/>
                  </a:lnTo>
                  <a:lnTo>
                    <a:pt x="5480" y="961"/>
                  </a:lnTo>
                  <a:cubicBezTo>
                    <a:pt x="5440" y="1041"/>
                    <a:pt x="5362" y="1101"/>
                    <a:pt x="5238" y="1101"/>
                  </a:cubicBezTo>
                  <a:cubicBezTo>
                    <a:pt x="5088" y="1101"/>
                    <a:pt x="4978" y="1010"/>
                    <a:pt x="4978" y="815"/>
                  </a:cubicBezTo>
                  <a:lnTo>
                    <a:pt x="4978" y="252"/>
                  </a:lnTo>
                  <a:lnTo>
                    <a:pt x="5212" y="252"/>
                  </a:lnTo>
                  <a:lnTo>
                    <a:pt x="5212" y="780"/>
                  </a:lnTo>
                  <a:cubicBezTo>
                    <a:pt x="5212" y="875"/>
                    <a:pt x="5250" y="920"/>
                    <a:pt x="5333" y="920"/>
                  </a:cubicBezTo>
                  <a:cubicBezTo>
                    <a:pt x="5414" y="920"/>
                    <a:pt x="5480" y="869"/>
                    <a:pt x="5480" y="766"/>
                  </a:cubicBezTo>
                  <a:lnTo>
                    <a:pt x="5480" y="252"/>
                  </a:lnTo>
                  <a:lnTo>
                    <a:pt x="5712" y="252"/>
                  </a:lnTo>
                  <a:lnTo>
                    <a:pt x="5712" y="1084"/>
                  </a:lnTo>
                  <a:close/>
                  <a:moveTo>
                    <a:pt x="4678" y="0"/>
                  </a:moveTo>
                  <a:lnTo>
                    <a:pt x="4678" y="252"/>
                  </a:lnTo>
                  <a:lnTo>
                    <a:pt x="4837" y="252"/>
                  </a:lnTo>
                  <a:lnTo>
                    <a:pt x="4837" y="425"/>
                  </a:lnTo>
                  <a:lnTo>
                    <a:pt x="4678" y="425"/>
                  </a:lnTo>
                  <a:lnTo>
                    <a:pt x="4678" y="820"/>
                  </a:lnTo>
                  <a:cubicBezTo>
                    <a:pt x="4678" y="882"/>
                    <a:pt x="4706" y="910"/>
                    <a:pt x="4760" y="910"/>
                  </a:cubicBezTo>
                  <a:cubicBezTo>
                    <a:pt x="4794" y="910"/>
                    <a:pt x="4819" y="906"/>
                    <a:pt x="4842" y="896"/>
                  </a:cubicBezTo>
                  <a:lnTo>
                    <a:pt x="4842" y="1077"/>
                  </a:lnTo>
                  <a:cubicBezTo>
                    <a:pt x="4815" y="1085"/>
                    <a:pt x="4768" y="1095"/>
                    <a:pt x="4711" y="1095"/>
                  </a:cubicBezTo>
                  <a:cubicBezTo>
                    <a:pt x="4530" y="1095"/>
                    <a:pt x="4444" y="1012"/>
                    <a:pt x="4444" y="843"/>
                  </a:cubicBezTo>
                  <a:lnTo>
                    <a:pt x="4444" y="425"/>
                  </a:lnTo>
                  <a:lnTo>
                    <a:pt x="4347" y="425"/>
                  </a:lnTo>
                  <a:lnTo>
                    <a:pt x="4347" y="252"/>
                  </a:lnTo>
                  <a:lnTo>
                    <a:pt x="4444" y="252"/>
                  </a:lnTo>
                  <a:lnTo>
                    <a:pt x="4444" y="96"/>
                  </a:lnTo>
                  <a:lnTo>
                    <a:pt x="4678" y="0"/>
                  </a:lnTo>
                  <a:close/>
                  <a:moveTo>
                    <a:pt x="3508" y="252"/>
                  </a:moveTo>
                  <a:lnTo>
                    <a:pt x="3741" y="252"/>
                  </a:lnTo>
                  <a:lnTo>
                    <a:pt x="3741" y="376"/>
                  </a:lnTo>
                  <a:cubicBezTo>
                    <a:pt x="3782" y="298"/>
                    <a:pt x="3865" y="234"/>
                    <a:pt x="3992" y="234"/>
                  </a:cubicBezTo>
                  <a:cubicBezTo>
                    <a:pt x="4143" y="234"/>
                    <a:pt x="4243" y="325"/>
                    <a:pt x="4243" y="527"/>
                  </a:cubicBezTo>
                  <a:lnTo>
                    <a:pt x="4243" y="1084"/>
                  </a:lnTo>
                  <a:lnTo>
                    <a:pt x="4011" y="1084"/>
                  </a:lnTo>
                  <a:lnTo>
                    <a:pt x="4011" y="562"/>
                  </a:lnTo>
                  <a:cubicBezTo>
                    <a:pt x="4011" y="465"/>
                    <a:pt x="3971" y="422"/>
                    <a:pt x="3887" y="422"/>
                  </a:cubicBezTo>
                  <a:cubicBezTo>
                    <a:pt x="3806" y="422"/>
                    <a:pt x="3741" y="471"/>
                    <a:pt x="3741" y="576"/>
                  </a:cubicBezTo>
                  <a:lnTo>
                    <a:pt x="3741" y="1084"/>
                  </a:lnTo>
                  <a:lnTo>
                    <a:pt x="3508" y="1084"/>
                  </a:lnTo>
                  <a:lnTo>
                    <a:pt x="3508" y="252"/>
                  </a:lnTo>
                  <a:close/>
                  <a:moveTo>
                    <a:pt x="2827" y="571"/>
                  </a:moveTo>
                  <a:lnTo>
                    <a:pt x="3139" y="571"/>
                  </a:lnTo>
                  <a:cubicBezTo>
                    <a:pt x="3134" y="449"/>
                    <a:pt x="3079" y="396"/>
                    <a:pt x="2986" y="396"/>
                  </a:cubicBezTo>
                  <a:cubicBezTo>
                    <a:pt x="2913" y="396"/>
                    <a:pt x="2846" y="436"/>
                    <a:pt x="2827" y="571"/>
                  </a:cubicBezTo>
                  <a:close/>
                  <a:moveTo>
                    <a:pt x="2993" y="1101"/>
                  </a:moveTo>
                  <a:cubicBezTo>
                    <a:pt x="2753" y="1101"/>
                    <a:pt x="2589" y="958"/>
                    <a:pt x="2589" y="681"/>
                  </a:cubicBezTo>
                  <a:lnTo>
                    <a:pt x="2589" y="665"/>
                  </a:lnTo>
                  <a:cubicBezTo>
                    <a:pt x="2589" y="387"/>
                    <a:pt x="2762" y="234"/>
                    <a:pt x="2985" y="234"/>
                  </a:cubicBezTo>
                  <a:cubicBezTo>
                    <a:pt x="3192" y="234"/>
                    <a:pt x="3365" y="350"/>
                    <a:pt x="3365" y="626"/>
                  </a:cubicBezTo>
                  <a:lnTo>
                    <a:pt x="3365" y="726"/>
                  </a:lnTo>
                  <a:lnTo>
                    <a:pt x="2824" y="726"/>
                  </a:lnTo>
                  <a:cubicBezTo>
                    <a:pt x="2834" y="875"/>
                    <a:pt x="2897" y="933"/>
                    <a:pt x="2998" y="933"/>
                  </a:cubicBezTo>
                  <a:cubicBezTo>
                    <a:pt x="3087" y="933"/>
                    <a:pt x="3134" y="885"/>
                    <a:pt x="3150" y="824"/>
                  </a:cubicBezTo>
                  <a:lnTo>
                    <a:pt x="3365" y="824"/>
                  </a:lnTo>
                  <a:cubicBezTo>
                    <a:pt x="3340" y="982"/>
                    <a:pt x="3211" y="1101"/>
                    <a:pt x="2993" y="1101"/>
                  </a:cubicBezTo>
                  <a:close/>
                  <a:moveTo>
                    <a:pt x="2121" y="1101"/>
                  </a:moveTo>
                  <a:cubicBezTo>
                    <a:pt x="1890" y="1101"/>
                    <a:pt x="1723" y="958"/>
                    <a:pt x="1723" y="676"/>
                  </a:cubicBezTo>
                  <a:lnTo>
                    <a:pt x="1723" y="665"/>
                  </a:lnTo>
                  <a:cubicBezTo>
                    <a:pt x="1723" y="384"/>
                    <a:pt x="1901" y="234"/>
                    <a:pt x="2122" y="234"/>
                  </a:cubicBezTo>
                  <a:cubicBezTo>
                    <a:pt x="2312" y="234"/>
                    <a:pt x="2468" y="330"/>
                    <a:pt x="2487" y="548"/>
                  </a:cubicBezTo>
                  <a:lnTo>
                    <a:pt x="2264" y="548"/>
                  </a:lnTo>
                  <a:cubicBezTo>
                    <a:pt x="2250" y="466"/>
                    <a:pt x="2208" y="414"/>
                    <a:pt x="2127" y="414"/>
                  </a:cubicBezTo>
                  <a:cubicBezTo>
                    <a:pt x="2029" y="414"/>
                    <a:pt x="1960" y="492"/>
                    <a:pt x="1960" y="656"/>
                  </a:cubicBezTo>
                  <a:lnTo>
                    <a:pt x="1960" y="681"/>
                  </a:lnTo>
                  <a:cubicBezTo>
                    <a:pt x="1960" y="850"/>
                    <a:pt x="2021" y="926"/>
                    <a:pt x="2129" y="926"/>
                  </a:cubicBezTo>
                  <a:cubicBezTo>
                    <a:pt x="2208" y="926"/>
                    <a:pt x="2267" y="867"/>
                    <a:pt x="2280" y="777"/>
                  </a:cubicBezTo>
                  <a:lnTo>
                    <a:pt x="2492" y="777"/>
                  </a:lnTo>
                  <a:cubicBezTo>
                    <a:pt x="2476" y="966"/>
                    <a:pt x="2347" y="1101"/>
                    <a:pt x="2121" y="1101"/>
                  </a:cubicBezTo>
                  <a:close/>
                  <a:moveTo>
                    <a:pt x="1255" y="1101"/>
                  </a:moveTo>
                  <a:cubicBezTo>
                    <a:pt x="1025" y="1101"/>
                    <a:pt x="858" y="958"/>
                    <a:pt x="858" y="676"/>
                  </a:cubicBezTo>
                  <a:lnTo>
                    <a:pt x="858" y="665"/>
                  </a:lnTo>
                  <a:cubicBezTo>
                    <a:pt x="858" y="384"/>
                    <a:pt x="1036" y="234"/>
                    <a:pt x="1257" y="234"/>
                  </a:cubicBezTo>
                  <a:cubicBezTo>
                    <a:pt x="1446" y="234"/>
                    <a:pt x="1602" y="330"/>
                    <a:pt x="1621" y="548"/>
                  </a:cubicBezTo>
                  <a:lnTo>
                    <a:pt x="1399" y="548"/>
                  </a:lnTo>
                  <a:cubicBezTo>
                    <a:pt x="1384" y="466"/>
                    <a:pt x="1343" y="414"/>
                    <a:pt x="1262" y="414"/>
                  </a:cubicBezTo>
                  <a:cubicBezTo>
                    <a:pt x="1163" y="414"/>
                    <a:pt x="1095" y="492"/>
                    <a:pt x="1095" y="656"/>
                  </a:cubicBezTo>
                  <a:lnTo>
                    <a:pt x="1095" y="681"/>
                  </a:lnTo>
                  <a:cubicBezTo>
                    <a:pt x="1095" y="850"/>
                    <a:pt x="1155" y="926"/>
                    <a:pt x="1263" y="926"/>
                  </a:cubicBezTo>
                  <a:cubicBezTo>
                    <a:pt x="1343" y="926"/>
                    <a:pt x="1402" y="867"/>
                    <a:pt x="1414" y="777"/>
                  </a:cubicBezTo>
                  <a:lnTo>
                    <a:pt x="1626" y="777"/>
                  </a:lnTo>
                  <a:cubicBezTo>
                    <a:pt x="1610" y="966"/>
                    <a:pt x="1481" y="1101"/>
                    <a:pt x="1255" y="1101"/>
                  </a:cubicBezTo>
                  <a:close/>
                  <a:moveTo>
                    <a:pt x="496" y="807"/>
                  </a:moveTo>
                  <a:lnTo>
                    <a:pt x="496" y="727"/>
                  </a:lnTo>
                  <a:lnTo>
                    <a:pt x="404" y="727"/>
                  </a:lnTo>
                  <a:cubicBezTo>
                    <a:pt x="290" y="727"/>
                    <a:pt x="231" y="759"/>
                    <a:pt x="231" y="834"/>
                  </a:cubicBezTo>
                  <a:lnTo>
                    <a:pt x="231" y="842"/>
                  </a:lnTo>
                  <a:cubicBezTo>
                    <a:pt x="231" y="899"/>
                    <a:pt x="266" y="939"/>
                    <a:pt x="344" y="939"/>
                  </a:cubicBezTo>
                  <a:cubicBezTo>
                    <a:pt x="423" y="939"/>
                    <a:pt x="496" y="894"/>
                    <a:pt x="496" y="807"/>
                  </a:cubicBezTo>
                  <a:close/>
                  <a:moveTo>
                    <a:pt x="274" y="1101"/>
                  </a:moveTo>
                  <a:cubicBezTo>
                    <a:pt x="124" y="1101"/>
                    <a:pt x="0" y="1025"/>
                    <a:pt x="0" y="856"/>
                  </a:cubicBezTo>
                  <a:lnTo>
                    <a:pt x="0" y="847"/>
                  </a:lnTo>
                  <a:cubicBezTo>
                    <a:pt x="0" y="641"/>
                    <a:pt x="178" y="575"/>
                    <a:pt x="393" y="575"/>
                  </a:cubicBezTo>
                  <a:lnTo>
                    <a:pt x="496" y="575"/>
                  </a:lnTo>
                  <a:lnTo>
                    <a:pt x="496" y="535"/>
                  </a:lnTo>
                  <a:cubicBezTo>
                    <a:pt x="496" y="452"/>
                    <a:pt x="460" y="401"/>
                    <a:pt x="374" y="401"/>
                  </a:cubicBezTo>
                  <a:cubicBezTo>
                    <a:pt x="296" y="401"/>
                    <a:pt x="255" y="446"/>
                    <a:pt x="248" y="509"/>
                  </a:cubicBezTo>
                  <a:lnTo>
                    <a:pt x="26" y="509"/>
                  </a:lnTo>
                  <a:cubicBezTo>
                    <a:pt x="41" y="325"/>
                    <a:pt x="188" y="234"/>
                    <a:pt x="385" y="234"/>
                  </a:cubicBezTo>
                  <a:cubicBezTo>
                    <a:pt x="586" y="234"/>
                    <a:pt x="729" y="320"/>
                    <a:pt x="729" y="527"/>
                  </a:cubicBezTo>
                  <a:lnTo>
                    <a:pt x="729" y="1084"/>
                  </a:lnTo>
                  <a:lnTo>
                    <a:pt x="501" y="1084"/>
                  </a:lnTo>
                  <a:lnTo>
                    <a:pt x="501" y="988"/>
                  </a:lnTo>
                  <a:cubicBezTo>
                    <a:pt x="461" y="1049"/>
                    <a:pt x="385" y="1101"/>
                    <a:pt x="274" y="1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22" name="Freeform 138"/>
            <p:cNvSpPr>
              <a:spLocks noEditPoints="1"/>
            </p:cNvSpPr>
            <p:nvPr userDrawn="1"/>
          </p:nvSpPr>
          <p:spPr bwMode="auto">
            <a:xfrm>
              <a:off x="2450077" y="658177"/>
              <a:ext cx="1867461" cy="421823"/>
            </a:xfrm>
            <a:custGeom>
              <a:avLst/>
              <a:gdLst>
                <a:gd name="T0" fmla="*/ 6305 w 6656"/>
                <a:gd name="T1" fmla="*/ 463 h 1492"/>
                <a:gd name="T2" fmla="*/ 6297 w 6656"/>
                <a:gd name="T3" fmla="*/ 1085 h 1492"/>
                <a:gd name="T4" fmla="*/ 5963 w 6656"/>
                <a:gd name="T5" fmla="*/ 1255 h 1492"/>
                <a:gd name="T6" fmla="*/ 6537 w 6656"/>
                <a:gd name="T7" fmla="*/ 1155 h 1492"/>
                <a:gd name="T8" fmla="*/ 5950 w 6656"/>
                <a:gd name="T9" fmla="*/ 827 h 1492"/>
                <a:gd name="T10" fmla="*/ 6537 w 6656"/>
                <a:gd name="T11" fmla="*/ 506 h 1492"/>
                <a:gd name="T12" fmla="*/ 6656 w 6656"/>
                <a:gd name="T13" fmla="*/ 1161 h 1492"/>
                <a:gd name="T14" fmla="*/ 5286 w 6656"/>
                <a:gd name="T15" fmla="*/ 377 h 1492"/>
                <a:gd name="T16" fmla="*/ 5795 w 6656"/>
                <a:gd name="T17" fmla="*/ 669 h 1492"/>
                <a:gd name="T18" fmla="*/ 5675 w 6656"/>
                <a:gd name="T19" fmla="*/ 661 h 1492"/>
                <a:gd name="T20" fmla="*/ 5286 w 6656"/>
                <a:gd name="T21" fmla="*/ 1209 h 1492"/>
                <a:gd name="T22" fmla="*/ 4844 w 6656"/>
                <a:gd name="T23" fmla="*/ 377 h 1492"/>
                <a:gd name="T24" fmla="*/ 4844 w 6656"/>
                <a:gd name="T25" fmla="*/ 1209 h 1492"/>
                <a:gd name="T26" fmla="*/ 4903 w 6656"/>
                <a:gd name="T27" fmla="*/ 54 h 1492"/>
                <a:gd name="T28" fmla="*/ 4825 w 6656"/>
                <a:gd name="T29" fmla="*/ 133 h 1492"/>
                <a:gd name="T30" fmla="*/ 4682 w 6656"/>
                <a:gd name="T31" fmla="*/ 377 h 1492"/>
                <a:gd name="T32" fmla="*/ 4502 w 6656"/>
                <a:gd name="T33" fmla="*/ 999 h 1492"/>
                <a:gd name="T34" fmla="*/ 4690 w 6656"/>
                <a:gd name="T35" fmla="*/ 1202 h 1492"/>
                <a:gd name="T36" fmla="*/ 4381 w 6656"/>
                <a:gd name="T37" fmla="*/ 479 h 1492"/>
                <a:gd name="T38" fmla="*/ 4381 w 6656"/>
                <a:gd name="T39" fmla="*/ 377 h 1492"/>
                <a:gd name="T40" fmla="*/ 4017 w 6656"/>
                <a:gd name="T41" fmla="*/ 0 h 1492"/>
                <a:gd name="T42" fmla="*/ 4017 w 6656"/>
                <a:gd name="T43" fmla="*/ 1209 h 1492"/>
                <a:gd name="T44" fmla="*/ 3692 w 6656"/>
                <a:gd name="T45" fmla="*/ 1209 h 1492"/>
                <a:gd name="T46" fmla="*/ 3191 w 6656"/>
                <a:gd name="T47" fmla="*/ 929 h 1492"/>
                <a:gd name="T48" fmla="*/ 3310 w 6656"/>
                <a:gd name="T49" fmla="*/ 924 h 1492"/>
                <a:gd name="T50" fmla="*/ 3692 w 6656"/>
                <a:gd name="T51" fmla="*/ 377 h 1492"/>
                <a:gd name="T52" fmla="*/ 2763 w 6656"/>
                <a:gd name="T53" fmla="*/ 1221 h 1492"/>
                <a:gd name="T54" fmla="*/ 2761 w 6656"/>
                <a:gd name="T55" fmla="*/ 1123 h 1492"/>
                <a:gd name="T56" fmla="*/ 2475 w 6656"/>
                <a:gd name="T57" fmla="*/ 588 h 1492"/>
                <a:gd name="T58" fmla="*/ 2913 w 6656"/>
                <a:gd name="T59" fmla="*/ 601 h 1492"/>
                <a:gd name="T60" fmla="*/ 2779 w 6656"/>
                <a:gd name="T61" fmla="*/ 728 h 1492"/>
                <a:gd name="T62" fmla="*/ 1688 w 6656"/>
                <a:gd name="T63" fmla="*/ 377 h 1492"/>
                <a:gd name="T64" fmla="*/ 2052 w 6656"/>
                <a:gd name="T65" fmla="*/ 364 h 1492"/>
                <a:gd name="T66" fmla="*/ 2195 w 6656"/>
                <a:gd name="T67" fmla="*/ 1209 h 1492"/>
                <a:gd name="T68" fmla="*/ 1807 w 6656"/>
                <a:gd name="T69" fmla="*/ 676 h 1492"/>
                <a:gd name="T70" fmla="*/ 1688 w 6656"/>
                <a:gd name="T71" fmla="*/ 377 h 1492"/>
                <a:gd name="T72" fmla="*/ 1164 w 6656"/>
                <a:gd name="T73" fmla="*/ 463 h 1492"/>
                <a:gd name="T74" fmla="*/ 1164 w 6656"/>
                <a:gd name="T75" fmla="*/ 1123 h 1492"/>
                <a:gd name="T76" fmla="*/ 800 w 6656"/>
                <a:gd name="T77" fmla="*/ 744 h 1492"/>
                <a:gd name="T78" fmla="*/ 1527 w 6656"/>
                <a:gd name="T79" fmla="*/ 841 h 1492"/>
                <a:gd name="T80" fmla="*/ 362 w 6656"/>
                <a:gd name="T81" fmla="*/ 1221 h 1492"/>
                <a:gd name="T82" fmla="*/ 357 w 6656"/>
                <a:gd name="T83" fmla="*/ 364 h 1492"/>
                <a:gd name="T84" fmla="*/ 357 w 6656"/>
                <a:gd name="T85" fmla="*/ 463 h 1492"/>
                <a:gd name="T86" fmla="*/ 362 w 6656"/>
                <a:gd name="T87" fmla="*/ 1123 h 1492"/>
                <a:gd name="T88" fmla="*/ 362 w 6656"/>
                <a:gd name="T89" fmla="*/ 1221 h 1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56" h="1492">
                  <a:moveTo>
                    <a:pt x="6538" y="817"/>
                  </a:moveTo>
                  <a:lnTo>
                    <a:pt x="6538" y="731"/>
                  </a:lnTo>
                  <a:cubicBezTo>
                    <a:pt x="6538" y="561"/>
                    <a:pt x="6451" y="463"/>
                    <a:pt x="6305" y="463"/>
                  </a:cubicBezTo>
                  <a:cubicBezTo>
                    <a:pt x="6158" y="463"/>
                    <a:pt x="6072" y="568"/>
                    <a:pt x="6072" y="730"/>
                  </a:cubicBezTo>
                  <a:lnTo>
                    <a:pt x="6072" y="825"/>
                  </a:lnTo>
                  <a:cubicBezTo>
                    <a:pt x="6072" y="994"/>
                    <a:pt x="6169" y="1085"/>
                    <a:pt x="6297" y="1085"/>
                  </a:cubicBezTo>
                  <a:cubicBezTo>
                    <a:pt x="6437" y="1085"/>
                    <a:pt x="6538" y="988"/>
                    <a:pt x="6538" y="817"/>
                  </a:cubicBezTo>
                  <a:close/>
                  <a:moveTo>
                    <a:pt x="6301" y="1492"/>
                  </a:moveTo>
                  <a:cubicBezTo>
                    <a:pt x="6080" y="1492"/>
                    <a:pt x="5980" y="1390"/>
                    <a:pt x="5963" y="1255"/>
                  </a:cubicBezTo>
                  <a:lnTo>
                    <a:pt x="6083" y="1255"/>
                  </a:lnTo>
                  <a:cubicBezTo>
                    <a:pt x="6099" y="1347"/>
                    <a:pt x="6171" y="1392"/>
                    <a:pt x="6300" y="1392"/>
                  </a:cubicBezTo>
                  <a:cubicBezTo>
                    <a:pt x="6446" y="1392"/>
                    <a:pt x="6537" y="1320"/>
                    <a:pt x="6537" y="1155"/>
                  </a:cubicBezTo>
                  <a:lnTo>
                    <a:pt x="6537" y="1035"/>
                  </a:lnTo>
                  <a:cubicBezTo>
                    <a:pt x="6494" y="1113"/>
                    <a:pt x="6395" y="1185"/>
                    <a:pt x="6281" y="1185"/>
                  </a:cubicBezTo>
                  <a:cubicBezTo>
                    <a:pt x="6087" y="1185"/>
                    <a:pt x="5950" y="1043"/>
                    <a:pt x="5950" y="827"/>
                  </a:cubicBezTo>
                  <a:lnTo>
                    <a:pt x="5950" y="733"/>
                  </a:lnTo>
                  <a:cubicBezTo>
                    <a:pt x="5950" y="521"/>
                    <a:pt x="6088" y="364"/>
                    <a:pt x="6290" y="364"/>
                  </a:cubicBezTo>
                  <a:cubicBezTo>
                    <a:pt x="6418" y="364"/>
                    <a:pt x="6496" y="428"/>
                    <a:pt x="6537" y="506"/>
                  </a:cubicBezTo>
                  <a:lnTo>
                    <a:pt x="6537" y="377"/>
                  </a:lnTo>
                  <a:lnTo>
                    <a:pt x="6656" y="377"/>
                  </a:lnTo>
                  <a:lnTo>
                    <a:pt x="6656" y="1161"/>
                  </a:lnTo>
                  <a:cubicBezTo>
                    <a:pt x="6656" y="1385"/>
                    <a:pt x="6511" y="1492"/>
                    <a:pt x="6301" y="1492"/>
                  </a:cubicBezTo>
                  <a:close/>
                  <a:moveTo>
                    <a:pt x="5167" y="377"/>
                  </a:moveTo>
                  <a:lnTo>
                    <a:pt x="5286" y="377"/>
                  </a:lnTo>
                  <a:lnTo>
                    <a:pt x="5286" y="502"/>
                  </a:lnTo>
                  <a:cubicBezTo>
                    <a:pt x="5321" y="429"/>
                    <a:pt x="5406" y="364"/>
                    <a:pt x="5531" y="364"/>
                  </a:cubicBezTo>
                  <a:cubicBezTo>
                    <a:pt x="5687" y="364"/>
                    <a:pt x="5795" y="451"/>
                    <a:pt x="5795" y="669"/>
                  </a:cubicBezTo>
                  <a:lnTo>
                    <a:pt x="5795" y="1209"/>
                  </a:lnTo>
                  <a:lnTo>
                    <a:pt x="5675" y="1209"/>
                  </a:lnTo>
                  <a:lnTo>
                    <a:pt x="5675" y="661"/>
                  </a:lnTo>
                  <a:cubicBezTo>
                    <a:pt x="5675" y="528"/>
                    <a:pt x="5619" y="466"/>
                    <a:pt x="5498" y="466"/>
                  </a:cubicBezTo>
                  <a:cubicBezTo>
                    <a:pt x="5385" y="466"/>
                    <a:pt x="5286" y="541"/>
                    <a:pt x="5286" y="676"/>
                  </a:cubicBezTo>
                  <a:lnTo>
                    <a:pt x="5286" y="1209"/>
                  </a:lnTo>
                  <a:lnTo>
                    <a:pt x="5167" y="1209"/>
                  </a:lnTo>
                  <a:lnTo>
                    <a:pt x="5167" y="377"/>
                  </a:lnTo>
                  <a:close/>
                  <a:moveTo>
                    <a:pt x="4844" y="377"/>
                  </a:moveTo>
                  <a:lnTo>
                    <a:pt x="4963" y="377"/>
                  </a:lnTo>
                  <a:lnTo>
                    <a:pt x="4963" y="1209"/>
                  </a:lnTo>
                  <a:lnTo>
                    <a:pt x="4844" y="1209"/>
                  </a:lnTo>
                  <a:lnTo>
                    <a:pt x="4844" y="377"/>
                  </a:lnTo>
                  <a:close/>
                  <a:moveTo>
                    <a:pt x="4825" y="133"/>
                  </a:moveTo>
                  <a:cubicBezTo>
                    <a:pt x="4825" y="90"/>
                    <a:pt x="4860" y="54"/>
                    <a:pt x="4903" y="54"/>
                  </a:cubicBezTo>
                  <a:cubicBezTo>
                    <a:pt x="4948" y="54"/>
                    <a:pt x="4983" y="90"/>
                    <a:pt x="4983" y="133"/>
                  </a:cubicBezTo>
                  <a:cubicBezTo>
                    <a:pt x="4983" y="178"/>
                    <a:pt x="4948" y="213"/>
                    <a:pt x="4903" y="213"/>
                  </a:cubicBezTo>
                  <a:cubicBezTo>
                    <a:pt x="4860" y="213"/>
                    <a:pt x="4825" y="178"/>
                    <a:pt x="4825" y="133"/>
                  </a:cubicBezTo>
                  <a:close/>
                  <a:moveTo>
                    <a:pt x="4502" y="192"/>
                  </a:moveTo>
                  <a:lnTo>
                    <a:pt x="4502" y="377"/>
                  </a:lnTo>
                  <a:lnTo>
                    <a:pt x="4682" y="377"/>
                  </a:lnTo>
                  <a:lnTo>
                    <a:pt x="4682" y="479"/>
                  </a:lnTo>
                  <a:lnTo>
                    <a:pt x="4502" y="479"/>
                  </a:lnTo>
                  <a:lnTo>
                    <a:pt x="4502" y="999"/>
                  </a:lnTo>
                  <a:cubicBezTo>
                    <a:pt x="4502" y="1080"/>
                    <a:pt x="4535" y="1116"/>
                    <a:pt x="4601" y="1116"/>
                  </a:cubicBezTo>
                  <a:cubicBezTo>
                    <a:pt x="4637" y="1116"/>
                    <a:pt x="4667" y="1112"/>
                    <a:pt x="4690" y="1102"/>
                  </a:cubicBezTo>
                  <a:lnTo>
                    <a:pt x="4690" y="1202"/>
                  </a:lnTo>
                  <a:cubicBezTo>
                    <a:pt x="4667" y="1210"/>
                    <a:pt x="4637" y="1218"/>
                    <a:pt x="4591" y="1218"/>
                  </a:cubicBezTo>
                  <a:cubicBezTo>
                    <a:pt x="4450" y="1218"/>
                    <a:pt x="4381" y="1137"/>
                    <a:pt x="4381" y="1010"/>
                  </a:cubicBezTo>
                  <a:lnTo>
                    <a:pt x="4381" y="479"/>
                  </a:lnTo>
                  <a:lnTo>
                    <a:pt x="4271" y="479"/>
                  </a:lnTo>
                  <a:lnTo>
                    <a:pt x="4271" y="377"/>
                  </a:lnTo>
                  <a:lnTo>
                    <a:pt x="4381" y="377"/>
                  </a:lnTo>
                  <a:lnTo>
                    <a:pt x="4381" y="192"/>
                  </a:lnTo>
                  <a:lnTo>
                    <a:pt x="4502" y="192"/>
                  </a:lnTo>
                  <a:close/>
                  <a:moveTo>
                    <a:pt x="4017" y="0"/>
                  </a:moveTo>
                  <a:lnTo>
                    <a:pt x="4139" y="0"/>
                  </a:lnTo>
                  <a:lnTo>
                    <a:pt x="4139" y="1209"/>
                  </a:lnTo>
                  <a:lnTo>
                    <a:pt x="4017" y="1209"/>
                  </a:lnTo>
                  <a:lnTo>
                    <a:pt x="4017" y="0"/>
                  </a:lnTo>
                  <a:close/>
                  <a:moveTo>
                    <a:pt x="3813" y="1209"/>
                  </a:moveTo>
                  <a:lnTo>
                    <a:pt x="3692" y="1209"/>
                  </a:lnTo>
                  <a:lnTo>
                    <a:pt x="3692" y="1083"/>
                  </a:lnTo>
                  <a:cubicBezTo>
                    <a:pt x="3657" y="1158"/>
                    <a:pt x="3573" y="1221"/>
                    <a:pt x="3452" y="1221"/>
                  </a:cubicBezTo>
                  <a:cubicBezTo>
                    <a:pt x="3299" y="1221"/>
                    <a:pt x="3191" y="1137"/>
                    <a:pt x="3191" y="929"/>
                  </a:cubicBezTo>
                  <a:lnTo>
                    <a:pt x="3191" y="377"/>
                  </a:lnTo>
                  <a:lnTo>
                    <a:pt x="3310" y="377"/>
                  </a:lnTo>
                  <a:lnTo>
                    <a:pt x="3310" y="924"/>
                  </a:lnTo>
                  <a:cubicBezTo>
                    <a:pt x="3310" y="1059"/>
                    <a:pt x="3366" y="1118"/>
                    <a:pt x="3484" y="1118"/>
                  </a:cubicBezTo>
                  <a:cubicBezTo>
                    <a:pt x="3594" y="1118"/>
                    <a:pt x="3692" y="1045"/>
                    <a:pt x="3692" y="910"/>
                  </a:cubicBezTo>
                  <a:lnTo>
                    <a:pt x="3692" y="377"/>
                  </a:lnTo>
                  <a:lnTo>
                    <a:pt x="3813" y="377"/>
                  </a:lnTo>
                  <a:lnTo>
                    <a:pt x="3813" y="1209"/>
                  </a:lnTo>
                  <a:close/>
                  <a:moveTo>
                    <a:pt x="2763" y="1221"/>
                  </a:moveTo>
                  <a:cubicBezTo>
                    <a:pt x="2575" y="1221"/>
                    <a:pt x="2458" y="1121"/>
                    <a:pt x="2453" y="957"/>
                  </a:cubicBezTo>
                  <a:lnTo>
                    <a:pt x="2571" y="957"/>
                  </a:lnTo>
                  <a:cubicBezTo>
                    <a:pt x="2577" y="1058"/>
                    <a:pt x="2636" y="1123"/>
                    <a:pt x="2761" y="1123"/>
                  </a:cubicBezTo>
                  <a:cubicBezTo>
                    <a:pt x="2881" y="1123"/>
                    <a:pt x="2935" y="1077"/>
                    <a:pt x="2935" y="988"/>
                  </a:cubicBezTo>
                  <a:cubicBezTo>
                    <a:pt x="2935" y="900"/>
                    <a:pt x="2873" y="870"/>
                    <a:pt x="2747" y="836"/>
                  </a:cubicBezTo>
                  <a:cubicBezTo>
                    <a:pt x="2553" y="786"/>
                    <a:pt x="2475" y="727"/>
                    <a:pt x="2475" y="588"/>
                  </a:cubicBezTo>
                  <a:cubicBezTo>
                    <a:pt x="2475" y="442"/>
                    <a:pt x="2614" y="364"/>
                    <a:pt x="2744" y="364"/>
                  </a:cubicBezTo>
                  <a:cubicBezTo>
                    <a:pt x="2889" y="364"/>
                    <a:pt x="3013" y="428"/>
                    <a:pt x="3027" y="601"/>
                  </a:cubicBezTo>
                  <a:lnTo>
                    <a:pt x="2913" y="601"/>
                  </a:lnTo>
                  <a:cubicBezTo>
                    <a:pt x="2898" y="507"/>
                    <a:pt x="2841" y="463"/>
                    <a:pt x="2744" y="463"/>
                  </a:cubicBezTo>
                  <a:cubicBezTo>
                    <a:pt x="2650" y="463"/>
                    <a:pt x="2588" y="510"/>
                    <a:pt x="2588" y="583"/>
                  </a:cubicBezTo>
                  <a:cubicBezTo>
                    <a:pt x="2588" y="661"/>
                    <a:pt x="2637" y="692"/>
                    <a:pt x="2779" y="728"/>
                  </a:cubicBezTo>
                  <a:cubicBezTo>
                    <a:pt x="2940" y="770"/>
                    <a:pt x="3049" y="814"/>
                    <a:pt x="3049" y="980"/>
                  </a:cubicBezTo>
                  <a:cubicBezTo>
                    <a:pt x="3049" y="1126"/>
                    <a:pt x="2954" y="1221"/>
                    <a:pt x="2763" y="1221"/>
                  </a:cubicBezTo>
                  <a:close/>
                  <a:moveTo>
                    <a:pt x="1688" y="377"/>
                  </a:moveTo>
                  <a:lnTo>
                    <a:pt x="1807" y="377"/>
                  </a:lnTo>
                  <a:lnTo>
                    <a:pt x="1807" y="502"/>
                  </a:lnTo>
                  <a:cubicBezTo>
                    <a:pt x="1842" y="429"/>
                    <a:pt x="1926" y="364"/>
                    <a:pt x="2052" y="364"/>
                  </a:cubicBezTo>
                  <a:cubicBezTo>
                    <a:pt x="2208" y="364"/>
                    <a:pt x="2316" y="451"/>
                    <a:pt x="2316" y="669"/>
                  </a:cubicBezTo>
                  <a:lnTo>
                    <a:pt x="2316" y="1209"/>
                  </a:lnTo>
                  <a:lnTo>
                    <a:pt x="2195" y="1209"/>
                  </a:lnTo>
                  <a:lnTo>
                    <a:pt x="2195" y="661"/>
                  </a:lnTo>
                  <a:cubicBezTo>
                    <a:pt x="2195" y="528"/>
                    <a:pt x="2139" y="466"/>
                    <a:pt x="2018" y="466"/>
                  </a:cubicBezTo>
                  <a:cubicBezTo>
                    <a:pt x="1905" y="466"/>
                    <a:pt x="1807" y="541"/>
                    <a:pt x="1807" y="676"/>
                  </a:cubicBezTo>
                  <a:lnTo>
                    <a:pt x="1807" y="1209"/>
                  </a:lnTo>
                  <a:lnTo>
                    <a:pt x="1688" y="1209"/>
                  </a:lnTo>
                  <a:lnTo>
                    <a:pt x="1688" y="377"/>
                  </a:lnTo>
                  <a:close/>
                  <a:moveTo>
                    <a:pt x="1404" y="843"/>
                  </a:moveTo>
                  <a:lnTo>
                    <a:pt x="1404" y="746"/>
                  </a:lnTo>
                  <a:cubicBezTo>
                    <a:pt x="1404" y="571"/>
                    <a:pt x="1310" y="463"/>
                    <a:pt x="1164" y="463"/>
                  </a:cubicBezTo>
                  <a:cubicBezTo>
                    <a:pt x="1015" y="463"/>
                    <a:pt x="922" y="572"/>
                    <a:pt x="922" y="744"/>
                  </a:cubicBezTo>
                  <a:lnTo>
                    <a:pt x="922" y="843"/>
                  </a:lnTo>
                  <a:cubicBezTo>
                    <a:pt x="922" y="1013"/>
                    <a:pt x="1013" y="1123"/>
                    <a:pt x="1164" y="1123"/>
                  </a:cubicBezTo>
                  <a:cubicBezTo>
                    <a:pt x="1312" y="1123"/>
                    <a:pt x="1404" y="1013"/>
                    <a:pt x="1404" y="843"/>
                  </a:cubicBezTo>
                  <a:close/>
                  <a:moveTo>
                    <a:pt x="800" y="843"/>
                  </a:moveTo>
                  <a:lnTo>
                    <a:pt x="800" y="744"/>
                  </a:lnTo>
                  <a:cubicBezTo>
                    <a:pt x="800" y="517"/>
                    <a:pt x="952" y="364"/>
                    <a:pt x="1164" y="364"/>
                  </a:cubicBezTo>
                  <a:cubicBezTo>
                    <a:pt x="1376" y="364"/>
                    <a:pt x="1527" y="513"/>
                    <a:pt x="1527" y="743"/>
                  </a:cubicBezTo>
                  <a:lnTo>
                    <a:pt x="1527" y="841"/>
                  </a:lnTo>
                  <a:cubicBezTo>
                    <a:pt x="1527" y="1072"/>
                    <a:pt x="1376" y="1221"/>
                    <a:pt x="1162" y="1221"/>
                  </a:cubicBezTo>
                  <a:cubicBezTo>
                    <a:pt x="949" y="1221"/>
                    <a:pt x="800" y="1066"/>
                    <a:pt x="800" y="843"/>
                  </a:cubicBezTo>
                  <a:close/>
                  <a:moveTo>
                    <a:pt x="362" y="1221"/>
                  </a:moveTo>
                  <a:cubicBezTo>
                    <a:pt x="154" y="1221"/>
                    <a:pt x="0" y="1081"/>
                    <a:pt x="0" y="844"/>
                  </a:cubicBezTo>
                  <a:lnTo>
                    <a:pt x="0" y="746"/>
                  </a:lnTo>
                  <a:cubicBezTo>
                    <a:pt x="0" y="512"/>
                    <a:pt x="159" y="364"/>
                    <a:pt x="357" y="364"/>
                  </a:cubicBezTo>
                  <a:cubicBezTo>
                    <a:pt x="520" y="364"/>
                    <a:pt x="663" y="439"/>
                    <a:pt x="682" y="639"/>
                  </a:cubicBezTo>
                  <a:lnTo>
                    <a:pt x="564" y="639"/>
                  </a:lnTo>
                  <a:cubicBezTo>
                    <a:pt x="550" y="509"/>
                    <a:pt x="462" y="463"/>
                    <a:pt x="357" y="463"/>
                  </a:cubicBezTo>
                  <a:cubicBezTo>
                    <a:pt x="221" y="463"/>
                    <a:pt x="122" y="568"/>
                    <a:pt x="122" y="746"/>
                  </a:cubicBezTo>
                  <a:lnTo>
                    <a:pt x="122" y="844"/>
                  </a:lnTo>
                  <a:cubicBezTo>
                    <a:pt x="122" y="1029"/>
                    <a:pt x="219" y="1123"/>
                    <a:pt x="362" y="1123"/>
                  </a:cubicBezTo>
                  <a:cubicBezTo>
                    <a:pt x="470" y="1123"/>
                    <a:pt x="566" y="1059"/>
                    <a:pt x="575" y="924"/>
                  </a:cubicBezTo>
                  <a:lnTo>
                    <a:pt x="687" y="924"/>
                  </a:lnTo>
                  <a:cubicBezTo>
                    <a:pt x="674" y="1105"/>
                    <a:pt x="544" y="1221"/>
                    <a:pt x="362" y="12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</p:grpSp>
      <p:sp>
        <p:nvSpPr>
          <p:cNvPr id="4113" name="Rectangle 17"/>
          <p:cNvSpPr>
            <a:spLocks noGrp="1" noChangeArrowheads="1"/>
          </p:cNvSpPr>
          <p:nvPr userDrawn="1">
            <p:ph type="ctrTitle" sz="quarter"/>
          </p:nvPr>
        </p:nvSpPr>
        <p:spPr bwMode="auto">
          <a:xfrm>
            <a:off x="6732000" y="465114"/>
            <a:ext cx="5112000" cy="2929194"/>
          </a:xfrm>
        </p:spPr>
        <p:txBody>
          <a:bodyPr wrap="square" tIns="0" anchor="b" anchorCtr="0">
            <a:noAutofit/>
          </a:bodyPr>
          <a:lstStyle>
            <a:lvl1pPr>
              <a:lnSpc>
                <a:spcPts val="4100"/>
              </a:lnSpc>
              <a:defRPr sz="44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114" name="Rectangle 18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6732000" y="3674895"/>
            <a:ext cx="5112000" cy="430887"/>
          </a:xfrm>
          <a:ln w="9525"/>
        </p:spPr>
        <p:txBody>
          <a:bodyPr/>
          <a:lstStyle>
            <a:lvl1pPr marL="0" indent="0">
              <a:lnSpc>
                <a:spcPct val="100000"/>
              </a:lnSpc>
              <a:spcBef>
                <a:spcPct val="0"/>
              </a:spcBef>
              <a:buFontTx/>
              <a:buNone/>
              <a:defRPr sz="28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28976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2" y="1412876"/>
            <a:ext cx="11429999" cy="1000274"/>
          </a:xfrm>
        </p:spPr>
        <p:txBody>
          <a:bodyPr>
            <a:spAutoFit/>
          </a:bodyPr>
          <a:lstStyle>
            <a:lvl3pPr marL="536561" indent="-182558">
              <a:buFont typeface="Arial" panose="020B0604020202020204" pitchFamily="34" charset="0"/>
              <a:buChar char="-"/>
              <a:defRPr/>
            </a:lvl3pPr>
            <a:lvl5pPr marL="857208" indent="-177792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969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2" y="1764001"/>
            <a:ext cx="11429999" cy="1000274"/>
          </a:xfrm>
        </p:spPr>
        <p:txBody>
          <a:bodyPr>
            <a:spAutoFit/>
          </a:bodyPr>
          <a:lstStyle>
            <a:lvl3pPr marL="536561" indent="-182558">
              <a:buFont typeface="Arial" panose="020B0604020202020204" pitchFamily="34" charset="0"/>
              <a:buChar char="-"/>
              <a:defRPr/>
            </a:lvl3pPr>
            <a:lvl5pPr marL="857208" indent="-177792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381000" y="1412876"/>
            <a:ext cx="11430000" cy="294953"/>
          </a:xfrm>
        </p:spPr>
        <p:txBody>
          <a:bodyPr/>
          <a:lstStyle>
            <a:lvl1pPr marL="0" indent="0">
              <a:lnSpc>
                <a:spcPts val="2300"/>
              </a:lnSpc>
              <a:spcBef>
                <a:spcPts val="0"/>
              </a:spcBef>
              <a:buNone/>
              <a:defRPr sz="21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17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381000" y="1425574"/>
            <a:ext cx="11430000" cy="612000"/>
          </a:xfrm>
        </p:spPr>
        <p:txBody>
          <a:bodyPr>
            <a:noAutofit/>
          </a:bodyPr>
          <a:lstStyle>
            <a:lvl1pPr marL="0" indent="0">
              <a:lnSpc>
                <a:spcPts val="2300"/>
              </a:lnSpc>
              <a:buNone/>
              <a:defRPr sz="21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594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63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81001" y="6617412"/>
            <a:ext cx="4675399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indent="0" algn="l" defTabSz="7292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</a:rPr>
              <a:t>Copyright © 2017 Accenture. All rights reserved. Proprietary and confidential.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189021" y="6617412"/>
            <a:ext cx="621980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9506F66D-3967-4DB8-9A18-525DE62AD90B}" type="slidenum">
              <a:rPr lang="en-US" sz="900" smtClean="0">
                <a:solidFill>
                  <a:schemeClr val="bg1">
                    <a:lumMod val="85000"/>
                  </a:schemeClr>
                </a:solidFill>
              </a:rPr>
              <a:pPr algn="r"/>
              <a:t>‹#›</a:t>
            </a:fld>
            <a:endParaRPr 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41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81001" y="6617412"/>
            <a:ext cx="4675399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indent="0" algn="l" defTabSz="7292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</a:rPr>
              <a:t>Copyright © 2017 Accenture. All rights reserved. Proprietary and confidential.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189021" y="6617412"/>
            <a:ext cx="621980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9506F66D-3967-4DB8-9A18-525DE62AD90B}" type="slidenum">
              <a:rPr lang="en-US" sz="900" smtClean="0">
                <a:solidFill>
                  <a:schemeClr val="bg1"/>
                </a:solidFill>
              </a:rPr>
              <a:pPr algn="r"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08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s Only: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81000"/>
            <a:ext cx="11430000" cy="2232000"/>
          </a:xfrm>
        </p:spPr>
        <p:txBody>
          <a:bodyPr>
            <a:noAutofit/>
          </a:bodyPr>
          <a:lstStyle>
            <a:lvl1pPr marL="0" indent="0">
              <a:lnSpc>
                <a:spcPts val="5600"/>
              </a:lnSpc>
              <a:buNone/>
              <a:defRPr sz="5400" cap="all" baseline="0">
                <a:solidFill>
                  <a:schemeClr val="accent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/>
              <a:t>Click to edit Master </a:t>
            </a:r>
            <a:br>
              <a:rPr lang="en-US"/>
            </a:br>
            <a:r>
              <a:rPr lang="en-US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4846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8"/>
            <a:ext cx="11430000" cy="972000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6"/>
            <a:ext cx="11430000" cy="100027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81001" y="6617412"/>
            <a:ext cx="4675399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indent="0" algn="l" defTabSz="7292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Copyright © 2019 Accenture. All rights reserved. Proprietary and confidential.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189021" y="6617412"/>
            <a:ext cx="621980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9506F66D-3967-4DB8-9A18-525DE62AD90B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90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30" r:id="rId2"/>
    <p:sldLayoutId id="2147483676" r:id="rId3"/>
    <p:sldLayoutId id="2147483711" r:id="rId4"/>
    <p:sldLayoutId id="2147483712" r:id="rId5"/>
    <p:sldLayoutId id="2147483713" r:id="rId6"/>
    <p:sldLayoutId id="2147483731" r:id="rId7"/>
    <p:sldLayoutId id="2147483732" r:id="rId8"/>
    <p:sldLayoutId id="2147483670" r:id="rId9"/>
    <p:sldLayoutId id="2147483715" r:id="rId10"/>
    <p:sldLayoutId id="2147483727" r:id="rId11"/>
    <p:sldLayoutId id="2147483729" r:id="rId12"/>
    <p:sldLayoutId id="2147483734" r:id="rId13"/>
  </p:sldLayoutIdLst>
  <p:hf hdr="0" dt="0"/>
  <p:txStyles>
    <p:titleStyle>
      <a:lvl1pPr marL="0" indent="0" algn="l" defTabSz="914354" rtl="0" eaLnBrk="1" latinLnBrk="0" hangingPunct="1">
        <a:lnSpc>
          <a:spcPct val="80000"/>
        </a:lnSpc>
        <a:spcBef>
          <a:spcPct val="0"/>
        </a:spcBef>
        <a:buNone/>
        <a:defRPr sz="2600" b="0" kern="1200" cap="all" baseline="0">
          <a:solidFill>
            <a:srgbClr val="7500C0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177796" indent="-177796" algn="l" defTabSz="914354" rtl="0" eaLnBrk="1" latinLnBrk="0" hangingPunct="1">
        <a:lnSpc>
          <a:spcPts val="22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900" b="0" kern="1200" cap="none" baseline="0">
          <a:solidFill>
            <a:schemeClr val="tx2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61942" indent="-184146" algn="l" defTabSz="914354" rtl="0" eaLnBrk="1" latinLnBrk="0" hangingPunct="1">
        <a:lnSpc>
          <a:spcPts val="22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-"/>
        <a:defRPr sz="1900" kern="1200">
          <a:solidFill>
            <a:schemeClr val="tx2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36561" indent="-174621" algn="l" defTabSz="914354" rtl="0" eaLnBrk="1" latinLnBrk="0" hangingPunct="1">
        <a:lnSpc>
          <a:spcPts val="22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-"/>
        <a:defRPr sz="1900" kern="1200">
          <a:solidFill>
            <a:schemeClr val="tx2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766" indent="-171442" algn="l" defTabSz="914354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08" indent="-177792" algn="l" defTabSz="914354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49" indent="-173030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0" indent="0" algn="l" defTabSz="914354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0" indent="0" algn="l" defTabSz="914354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0" indent="0" algn="l" defTabSz="914354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89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4" pos="7440" userDrawn="1">
          <p15:clr>
            <a:srgbClr val="F26B43"/>
          </p15:clr>
        </p15:guide>
        <p15:guide id="16" orient="horz" pos="240" userDrawn="1">
          <p15:clr>
            <a:srgbClr val="F26B43"/>
          </p15:clr>
        </p15:guide>
        <p15:guide id="17" orient="horz" pos="40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 Same Side Corner Rectangle 13"/>
          <p:cNvSpPr/>
          <p:nvPr/>
        </p:nvSpPr>
        <p:spPr>
          <a:xfrm rot="5400000">
            <a:off x="3437399" y="-703427"/>
            <a:ext cx="288000" cy="4400849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vert="vert270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2000"/>
              </a:lnSpc>
            </a:pPr>
            <a:r>
              <a:rPr lang="sv-SE" sz="1400" b="1" cap="all">
                <a:solidFill>
                  <a:schemeClr val="accent1">
                    <a:lumMod val="50000"/>
                  </a:schemeClr>
                </a:solidFill>
                <a:latin typeface="Graphik" panose="020B0503030202060203" pitchFamily="34" charset="0"/>
              </a:rPr>
              <a:t>Professional background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79928" y="1640998"/>
            <a:ext cx="4348264" cy="18030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 defTabSz="912813">
              <a:spcBef>
                <a:spcPct val="20000"/>
              </a:spcBef>
              <a:defRPr/>
            </a:pPr>
            <a:endParaRPr lang="en-US" sz="100" dirty="0">
              <a:solidFill>
                <a:srgbClr val="000000"/>
              </a:solidFill>
              <a:latin typeface="Graphik" panose="020B0503030202060203" pitchFamily="34" charset="0"/>
              <a:ea typeface="MS PGothic" panose="020B0600070205080204" pitchFamily="34" charset="-128"/>
            </a:endParaRPr>
          </a:p>
          <a:p>
            <a:pPr algn="just" defTabSz="912813">
              <a:defRPr/>
            </a:pPr>
            <a:r>
              <a:rPr lang="en-US" sz="1000" dirty="0" smtClean="0"/>
              <a:t>Vijay</a:t>
            </a:r>
            <a:r>
              <a:rPr lang="en-US" sz="1000" dirty="0" smtClean="0"/>
              <a:t> </a:t>
            </a:r>
            <a:r>
              <a:rPr lang="en-US" sz="1000" dirty="0"/>
              <a:t>is </a:t>
            </a:r>
            <a:r>
              <a:rPr lang="en-US" sz="1000" dirty="0" smtClean="0"/>
              <a:t>an experienced Credit Services Advisory Analyst with over </a:t>
            </a:r>
            <a:r>
              <a:rPr lang="en-US" sz="1000" dirty="0" smtClean="0"/>
              <a:t>12 </a:t>
            </a:r>
            <a:r>
              <a:rPr lang="en-US" sz="1000" dirty="0"/>
              <a:t>years of experience across multiple areas of </a:t>
            </a:r>
            <a:r>
              <a:rPr lang="en-US" sz="1000" dirty="0" smtClean="0"/>
              <a:t>operation domains. </a:t>
            </a:r>
            <a:r>
              <a:rPr lang="en-US" sz="1000" dirty="0"/>
              <a:t>He has </a:t>
            </a:r>
            <a:r>
              <a:rPr lang="en-US" sz="1000" dirty="0" smtClean="0"/>
              <a:t>experience in the areas of Compliance, Operational Risk Analysis applying domain and business acquaintance expertise in </a:t>
            </a:r>
            <a:r>
              <a:rPr lang="en-US" sz="1000" dirty="0" smtClean="0"/>
              <a:t>Investment Banking &amp; Insurance and </a:t>
            </a:r>
            <a:r>
              <a:rPr lang="en-US" sz="1000" dirty="0" smtClean="0"/>
              <a:t> </a:t>
            </a:r>
            <a:r>
              <a:rPr lang="en-US" sz="1000" dirty="0" smtClean="0"/>
              <a:t>Regulatory </a:t>
            </a:r>
            <a:r>
              <a:rPr lang="en-US" sz="1000" dirty="0" smtClean="0"/>
              <a:t>Requirements.</a:t>
            </a:r>
            <a:endParaRPr lang="en-US" sz="1000" dirty="0"/>
          </a:p>
          <a:p>
            <a:pPr marL="171450" indent="-171450" algn="just" defTabSz="912813">
              <a:buFont typeface="Arial" panose="020B0604020202020204" pitchFamily="34" charset="0"/>
              <a:buChar char="•"/>
              <a:defRPr/>
            </a:pPr>
            <a:endParaRPr lang="en-US" sz="1000" dirty="0"/>
          </a:p>
          <a:p>
            <a:pPr algn="just" defTabSz="912813">
              <a:defRPr/>
            </a:pPr>
            <a:endParaRPr lang="en-US" sz="1000" dirty="0"/>
          </a:p>
          <a:p>
            <a:pPr defTabSz="912813">
              <a:defRPr/>
            </a:pPr>
            <a:endParaRPr lang="en-US" sz="1000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defTabSz="957816" eaLnBrk="0" fontAlgn="base" hangingPunct="0">
              <a:spcBef>
                <a:spcPts val="540"/>
              </a:spcBef>
              <a:spcAft>
                <a:spcPct val="0"/>
              </a:spcAft>
              <a:buClr>
                <a:srgbClr val="337722"/>
              </a:buClr>
              <a:defRPr/>
            </a:pPr>
            <a:r>
              <a:rPr lang="en-US" altLang="zh-SG" sz="1000" b="1" kern="0" dirty="0">
                <a:solidFill>
                  <a:srgbClr val="000000"/>
                </a:solidFill>
                <a:ea typeface="宋体" pitchFamily="1" charset="-122"/>
              </a:rPr>
              <a:t>Education</a:t>
            </a:r>
            <a:r>
              <a:rPr lang="en-US" altLang="zh-SG" sz="1000" kern="0" dirty="0">
                <a:solidFill>
                  <a:srgbClr val="000000"/>
                </a:solidFill>
                <a:ea typeface="宋体" pitchFamily="1" charset="-122"/>
              </a:rPr>
              <a:t>:</a:t>
            </a:r>
          </a:p>
          <a:p>
            <a:pPr marL="171450" indent="-171450" defTabSz="957816" eaLnBrk="0" fontAlgn="base" hangingPunct="0">
              <a:spcAft>
                <a:spcPct val="0"/>
              </a:spcAft>
              <a:buClr>
                <a:srgbClr val="337722"/>
              </a:buClr>
              <a:buFont typeface="Arial" panose="020B0604020202020204" pitchFamily="34" charset="0"/>
              <a:buChar char="•"/>
              <a:defRPr/>
            </a:pPr>
            <a:r>
              <a:rPr lang="en-US" altLang="zh-SG" sz="1000" kern="0" dirty="0" smtClean="0">
                <a:ea typeface="宋体" pitchFamily="1" charset="-122"/>
              </a:rPr>
              <a:t>Bachelors </a:t>
            </a:r>
            <a:r>
              <a:rPr lang="en-US" altLang="zh-SG" sz="1000" kern="0" dirty="0">
                <a:ea typeface="宋体" pitchFamily="1" charset="-122"/>
              </a:rPr>
              <a:t>in </a:t>
            </a:r>
            <a:r>
              <a:rPr lang="en-US" altLang="zh-SG" sz="1000" kern="0" dirty="0" smtClean="0">
                <a:ea typeface="宋体" pitchFamily="1" charset="-122"/>
              </a:rPr>
              <a:t>Statistics</a:t>
            </a:r>
            <a:r>
              <a:rPr lang="en-US" altLang="zh-SG" sz="1000" kern="0" dirty="0" smtClean="0">
                <a:ea typeface="宋体" pitchFamily="1" charset="-122"/>
              </a:rPr>
              <a:t> </a:t>
            </a:r>
            <a:r>
              <a:rPr lang="en-US" altLang="zh-SG" sz="1000" kern="0" dirty="0">
                <a:ea typeface="宋体" pitchFamily="1" charset="-122"/>
              </a:rPr>
              <a:t>from </a:t>
            </a:r>
            <a:r>
              <a:rPr lang="en-US" altLang="zh-SG" sz="1000" kern="0" dirty="0" smtClean="0">
                <a:ea typeface="宋体" pitchFamily="1" charset="-122"/>
              </a:rPr>
              <a:t>Madras </a:t>
            </a:r>
            <a:r>
              <a:rPr lang="en-US" altLang="zh-SG" sz="1000" kern="0" dirty="0">
                <a:ea typeface="宋体" pitchFamily="1" charset="-122"/>
              </a:rPr>
              <a:t>University</a:t>
            </a:r>
          </a:p>
          <a:p>
            <a:pPr defTabSz="912813">
              <a:spcBef>
                <a:spcPct val="20000"/>
              </a:spcBef>
            </a:pP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9" name="Round Same Side Corner Rectangle 18"/>
          <p:cNvSpPr/>
          <p:nvPr/>
        </p:nvSpPr>
        <p:spPr>
          <a:xfrm rot="5400000">
            <a:off x="8766440" y="-1445127"/>
            <a:ext cx="288000" cy="5801119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vert="vert270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2000"/>
              </a:lnSpc>
            </a:pPr>
            <a:r>
              <a:rPr lang="sv-SE" sz="1400" b="1" cap="all" dirty="0">
                <a:solidFill>
                  <a:schemeClr val="accent1">
                    <a:lumMod val="50000"/>
                  </a:schemeClr>
                </a:solidFill>
                <a:latin typeface="Graphik" panose="020B0503030202060203" pitchFamily="34" charset="0"/>
              </a:rPr>
              <a:t>Selected</a:t>
            </a:r>
            <a:r>
              <a:rPr lang="sv-SE" sz="1600" b="1" dirty="0">
                <a:solidFill>
                  <a:schemeClr val="accent1">
                    <a:lumMod val="50000"/>
                  </a:schemeClr>
                </a:solidFill>
                <a:latin typeface="Graphik" panose="020B0503030202060203" pitchFamily="34" charset="0"/>
              </a:rPr>
              <a:t> </a:t>
            </a:r>
            <a:r>
              <a:rPr lang="sv-SE" sz="1400" b="1" cap="all" dirty="0" smtClean="0">
                <a:solidFill>
                  <a:schemeClr val="accent1">
                    <a:lumMod val="50000"/>
                  </a:schemeClr>
                </a:solidFill>
                <a:latin typeface="Graphik" panose="020B0503030202060203" pitchFamily="34" charset="0"/>
              </a:rPr>
              <a:t>experience</a:t>
            </a:r>
            <a:endParaRPr lang="sv-SE" sz="1400" b="1" cap="all" dirty="0">
              <a:solidFill>
                <a:schemeClr val="accent1">
                  <a:lumMod val="50000"/>
                </a:schemeClr>
              </a:solidFill>
              <a:latin typeface="Graphik" panose="020B050303020206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09881" y="1598443"/>
            <a:ext cx="5801119" cy="524040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defTabSz="912813">
              <a:lnSpc>
                <a:spcPts val="1020"/>
              </a:lnSpc>
              <a:spcBef>
                <a:spcPts val="200"/>
              </a:spcBef>
              <a:tabLst>
                <a:tab pos="917575" algn="l"/>
              </a:tabLst>
            </a:pPr>
            <a:r>
              <a:rPr lang="en-US" sz="900" b="1" dirty="0" smtClean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Regulatory Compliance, Operations </a:t>
            </a:r>
            <a:r>
              <a:rPr lang="en-US" sz="900" b="1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Risk RCSA Control Testing, </a:t>
            </a:r>
            <a:r>
              <a:rPr lang="en-US" sz="900" b="1" dirty="0" smtClean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North America (US Bank)</a:t>
            </a:r>
          </a:p>
          <a:p>
            <a:pPr marL="109538" marR="6350" lvl="2" indent="-109538" defTabSz="912813" eaLnBrk="0" fontAlgn="base" hangingPunct="0">
              <a:lnSpc>
                <a:spcPct val="90000"/>
              </a:lnSpc>
              <a:spcBef>
                <a:spcPct val="20000"/>
              </a:spcBef>
              <a:spcAft>
                <a:spcPts val="100"/>
              </a:spcAft>
              <a:buClr>
                <a:prstClr val="black"/>
              </a:buClr>
              <a:buFont typeface="Arial" panose="020B0604020202020204" pitchFamily="34" charset="0"/>
              <a:buChar char="•"/>
              <a:tabLst>
                <a:tab pos="917575" algn="l"/>
              </a:tabLst>
              <a:defRPr/>
            </a:pPr>
            <a:r>
              <a:rPr lang="en-US" sz="900" dirty="0" smtClean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Well Versed in Compliance Testing (Regulator Monitoring), Controls Monitoring, Control Validation, Credit Risk Analysis &amp; Anti-Money Laundering end to end, Regulatory compliance testing and Extensive expertise in Banking Law &amp; Requirements, reviewing, analyzing and writing detailed Test Plans for Controls to ensure streamlining of LOB.</a:t>
            </a:r>
          </a:p>
          <a:p>
            <a:pPr marL="109538" marR="6350" lvl="2" indent="-109538" defTabSz="912813" eaLnBrk="0" fontAlgn="base" hangingPunct="0">
              <a:lnSpc>
                <a:spcPct val="90000"/>
              </a:lnSpc>
              <a:spcBef>
                <a:spcPct val="20000"/>
              </a:spcBef>
              <a:spcAft>
                <a:spcPts val="100"/>
              </a:spcAft>
              <a:buClr>
                <a:prstClr val="black"/>
              </a:buClr>
              <a:buFont typeface="Arial" panose="020B0604020202020204" pitchFamily="34" charset="0"/>
              <a:buChar char="•"/>
              <a:tabLst>
                <a:tab pos="917575" algn="l"/>
              </a:tabLst>
              <a:defRPr/>
            </a:pPr>
            <a:r>
              <a:rPr lang="en-US" sz="900" dirty="0" smtClean="0"/>
              <a:t>Well versed in Analyzing Desktop Procedures and Identifying Process Gap and Compiled and analyzed data to determine compliance with applicable laws, rules, and regulations.</a:t>
            </a:r>
            <a:endParaRPr lang="en-US" sz="900" b="1" dirty="0">
              <a:solidFill>
                <a:srgbClr val="000000"/>
              </a:solidFill>
              <a:latin typeface="Graphik" panose="020B0503030202060203" pitchFamily="34" charset="0"/>
              <a:cs typeface="Arial" charset="0"/>
            </a:endParaRPr>
          </a:p>
          <a:p>
            <a:pPr marL="109538" marR="6350" lvl="2" indent="-109538" defTabSz="912813" eaLnBrk="0" fontAlgn="base" hangingPunct="0">
              <a:lnSpc>
                <a:spcPct val="90000"/>
              </a:lnSpc>
              <a:spcBef>
                <a:spcPct val="20000"/>
              </a:spcBef>
              <a:spcAft>
                <a:spcPts val="100"/>
              </a:spcAft>
              <a:buClr>
                <a:prstClr val="black"/>
              </a:buClr>
              <a:buFont typeface="Arial" panose="020B0604020202020204" pitchFamily="34" charset="0"/>
              <a:buChar char="•"/>
              <a:tabLst>
                <a:tab pos="917575" algn="l"/>
              </a:tabLst>
              <a:defRPr/>
            </a:pPr>
            <a:r>
              <a:rPr lang="en-US" sz="90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Conducted exhaustive client interviews &amp; documentation to develop detailed process maps &amp; document the as-is procedures for the finance and risk functions of the bank</a:t>
            </a:r>
          </a:p>
          <a:p>
            <a:pPr marL="109538" marR="6350" lvl="2" indent="-109538" defTabSz="912813" eaLnBrk="0" fontAlgn="base" hangingPunct="0">
              <a:lnSpc>
                <a:spcPct val="90000"/>
              </a:lnSpc>
              <a:spcBef>
                <a:spcPct val="20000"/>
              </a:spcBef>
              <a:spcAft>
                <a:spcPts val="100"/>
              </a:spcAft>
              <a:buClr>
                <a:prstClr val="black"/>
              </a:buClr>
              <a:buFont typeface="Arial" panose="020B0604020202020204" pitchFamily="34" charset="0"/>
              <a:buChar char="•"/>
              <a:tabLst>
                <a:tab pos="917575" algn="l"/>
              </a:tabLst>
              <a:defRPr/>
            </a:pPr>
            <a:r>
              <a:rPr lang="en-US" sz="90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Identified associated risks &amp; controls and conducted control testing walkthroughs with the client stakeholders to rate the existing controls</a:t>
            </a:r>
          </a:p>
          <a:p>
            <a:pPr marL="109538" marR="6350" lvl="2" indent="-109538" defTabSz="912813" eaLnBrk="0" fontAlgn="base" hangingPunct="0">
              <a:lnSpc>
                <a:spcPct val="90000"/>
              </a:lnSpc>
              <a:spcBef>
                <a:spcPct val="20000"/>
              </a:spcBef>
              <a:spcAft>
                <a:spcPts val="100"/>
              </a:spcAft>
              <a:buClr>
                <a:prstClr val="black"/>
              </a:buClr>
              <a:buFont typeface="Arial" panose="020B0604020202020204" pitchFamily="34" charset="0"/>
              <a:buChar char="•"/>
              <a:tabLst>
                <a:tab pos="917575" algn="l"/>
              </a:tabLst>
              <a:defRPr/>
            </a:pPr>
            <a:r>
              <a:rPr lang="en-US" sz="90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Developed structured control test plans, executed the tests and documented the results enabling the client to fulfill the regulatory requirement in a successful manner</a:t>
            </a:r>
          </a:p>
          <a:p>
            <a:pPr marL="109538" marR="6350" lvl="2" indent="-109538" defTabSz="912813" eaLnBrk="0" fontAlgn="base" hangingPunct="0">
              <a:lnSpc>
                <a:spcPct val="90000"/>
              </a:lnSpc>
              <a:spcBef>
                <a:spcPct val="20000"/>
              </a:spcBef>
              <a:spcAft>
                <a:spcPts val="100"/>
              </a:spcAft>
              <a:buClr>
                <a:prstClr val="black"/>
              </a:buClr>
              <a:buFont typeface="Arial" panose="020B0604020202020204" pitchFamily="34" charset="0"/>
              <a:buChar char="•"/>
              <a:tabLst>
                <a:tab pos="917575" algn="l"/>
              </a:tabLst>
              <a:defRPr/>
            </a:pPr>
            <a:r>
              <a:rPr lang="en-US" sz="90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Designed executive dashboard for senior leadership, summarizing the results of control testing including results of most recent testing and comparison with prior testing </a:t>
            </a:r>
            <a:r>
              <a:rPr lang="en-US" sz="900" dirty="0" smtClean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results</a:t>
            </a:r>
          </a:p>
          <a:p>
            <a:pPr marL="109538" marR="6350" lvl="2" indent="-109538" defTabSz="912813" eaLnBrk="0" fontAlgn="base" hangingPunct="0">
              <a:lnSpc>
                <a:spcPct val="90000"/>
              </a:lnSpc>
              <a:spcBef>
                <a:spcPct val="20000"/>
              </a:spcBef>
              <a:spcAft>
                <a:spcPts val="100"/>
              </a:spcAft>
              <a:buClr>
                <a:prstClr val="black"/>
              </a:buClr>
              <a:buFont typeface="Arial" panose="020B0604020202020204" pitchFamily="34" charset="0"/>
              <a:buChar char="•"/>
              <a:tabLst>
                <a:tab pos="917575" algn="l"/>
              </a:tabLst>
              <a:defRPr/>
            </a:pPr>
            <a:r>
              <a:rPr lang="en-US" sz="900" dirty="0" smtClean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Expert in writing Remediation and Recommendation for ineffective controls and timely implementation of remediation’s to the Line of Business.</a:t>
            </a:r>
          </a:p>
          <a:p>
            <a:pPr marL="109538" marR="6350" lvl="2" indent="-109538" defTabSz="912813" eaLnBrk="0" fontAlgn="base" hangingPunct="0">
              <a:lnSpc>
                <a:spcPct val="90000"/>
              </a:lnSpc>
              <a:spcBef>
                <a:spcPct val="20000"/>
              </a:spcBef>
              <a:spcAft>
                <a:spcPts val="100"/>
              </a:spcAft>
              <a:buClr>
                <a:prstClr val="black"/>
              </a:buClr>
              <a:buFont typeface="Arial" panose="020B0604020202020204" pitchFamily="34" charset="0"/>
              <a:buChar char="•"/>
              <a:tabLst>
                <a:tab pos="917575" algn="l"/>
              </a:tabLst>
              <a:defRPr/>
            </a:pPr>
            <a:r>
              <a:rPr lang="en-US" sz="900" dirty="0" smtClean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Communicate with client’s expertise to understand the design testing framework, test plan, prior issues on the testing, sampling methodology and remediation process.  </a:t>
            </a:r>
            <a:endParaRPr lang="en-US" sz="900" dirty="0" smtClean="0"/>
          </a:p>
          <a:p>
            <a:pPr marL="109538" marR="6350" lvl="2" indent="-109538" defTabSz="912813" eaLnBrk="0" fontAlgn="base" hangingPunct="0">
              <a:lnSpc>
                <a:spcPct val="90000"/>
              </a:lnSpc>
              <a:spcBef>
                <a:spcPct val="20000"/>
              </a:spcBef>
              <a:spcAft>
                <a:spcPts val="100"/>
              </a:spcAft>
              <a:buClr>
                <a:prstClr val="black"/>
              </a:buClr>
              <a:tabLst>
                <a:tab pos="917575" algn="l"/>
              </a:tabLs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Investment Banking and Life Insurance</a:t>
            </a:r>
            <a:endParaRPr lang="en-US" sz="900" b="1" dirty="0" smtClean="0">
              <a:solidFill>
                <a:srgbClr val="000000"/>
              </a:solidFill>
              <a:latin typeface="Graphik" panose="020B0503030202060203" pitchFamily="34" charset="0"/>
              <a:cs typeface="Arial" charset="0"/>
            </a:endParaRPr>
          </a:p>
          <a:p>
            <a:pPr marL="171450" marR="6350" lvl="2" indent="-171450" defTabSz="912813" eaLnBrk="0" fontAlgn="base" hangingPunct="0">
              <a:lnSpc>
                <a:spcPct val="90000"/>
              </a:lnSpc>
              <a:spcBef>
                <a:spcPct val="20000"/>
              </a:spcBef>
              <a:spcAft>
                <a:spcPts val="100"/>
              </a:spcAft>
              <a:buClr>
                <a:prstClr val="black"/>
              </a:buClr>
              <a:buFont typeface="Arial" panose="020B0604020202020204" pitchFamily="34" charset="0"/>
              <a:buChar char="•"/>
              <a:tabLst>
                <a:tab pos="917575" algn="l"/>
              </a:tabLst>
              <a:defRPr/>
            </a:pPr>
            <a:r>
              <a:rPr lang="en-US" sz="90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Analyzing I</a:t>
            </a:r>
            <a:r>
              <a:rPr lang="en-IN" sz="90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the Life insurance related documents sent by brokers to the </a:t>
            </a:r>
            <a:r>
              <a:rPr lang="en-IN" sz="90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client</a:t>
            </a:r>
            <a:r>
              <a:rPr lang="en-IN" sz="900" dirty="0" smtClean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.</a:t>
            </a:r>
            <a:endParaRPr lang="en-US" sz="900" dirty="0">
              <a:solidFill>
                <a:srgbClr val="000000"/>
              </a:solidFill>
              <a:latin typeface="Graphik" panose="020B0503030202060203" pitchFamily="34" charset="0"/>
              <a:cs typeface="Arial" charset="0"/>
            </a:endParaRPr>
          </a:p>
          <a:p>
            <a:pPr marL="171450" indent="-171450" fontAlgn="base">
              <a:buFont typeface="Arial" pitchFamily="34" charset="0"/>
              <a:buChar char="•"/>
            </a:pPr>
            <a:r>
              <a:rPr lang="en-IN" sz="90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Updating the client portal by accepting or declining the policies based on client requirements &amp; US banking regulations.</a:t>
            </a:r>
          </a:p>
          <a:p>
            <a:pPr marL="171450" indent="-171450" fontAlgn="base">
              <a:buFont typeface="Arial" pitchFamily="34" charset="0"/>
              <a:buChar char="•"/>
            </a:pPr>
            <a:r>
              <a:rPr lang="en-IN" sz="90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Reviewing the Insurance related documents of the individuals residing in United States.</a:t>
            </a:r>
          </a:p>
          <a:p>
            <a:pPr marL="171450" indent="-171450" fontAlgn="base">
              <a:buFont typeface="Arial" pitchFamily="34" charset="0"/>
              <a:buChar char="•"/>
            </a:pPr>
            <a:r>
              <a:rPr lang="en-IN" sz="90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Calculating </a:t>
            </a:r>
            <a:r>
              <a:rPr lang="en-IN" sz="900" dirty="0" err="1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MinCOI</a:t>
            </a:r>
            <a:r>
              <a:rPr lang="en-IN" sz="90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 for the received illustrations.</a:t>
            </a:r>
          </a:p>
          <a:p>
            <a:pPr marL="171450" indent="-171450" fontAlgn="base">
              <a:buFont typeface="Arial" pitchFamily="34" charset="0"/>
              <a:buChar char="•"/>
            </a:pPr>
            <a:r>
              <a:rPr lang="en-IN" sz="90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Updating the highly sensitive “accepted Bid information” to client portal.</a:t>
            </a:r>
          </a:p>
          <a:p>
            <a:pPr marL="171450" indent="-171450" fontAlgn="base">
              <a:buFont typeface="Arial" pitchFamily="34" charset="0"/>
              <a:buChar char="•"/>
            </a:pPr>
            <a:r>
              <a:rPr lang="en-IN" sz="90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Checking the status of policies / </a:t>
            </a:r>
            <a:r>
              <a:rPr lang="en-IN" sz="900" dirty="0" err="1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insureds</a:t>
            </a:r>
            <a:r>
              <a:rPr lang="en-IN" sz="90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 involved in portfolios or trade</a:t>
            </a:r>
          </a:p>
          <a:p>
            <a:pPr marL="171450" indent="-171450" fontAlgn="base">
              <a:buFont typeface="Arial" pitchFamily="34" charset="0"/>
              <a:buChar char="•"/>
            </a:pPr>
            <a:r>
              <a:rPr lang="en-IN" sz="90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Projecting Premium Amount to be paid for the policy to the policy Active.</a:t>
            </a:r>
          </a:p>
          <a:p>
            <a:pPr marL="109538" marR="6350" lvl="2" indent="-109538" defTabSz="912813" eaLnBrk="0" fontAlgn="base" hangingPunct="0">
              <a:lnSpc>
                <a:spcPct val="90000"/>
              </a:lnSpc>
              <a:spcBef>
                <a:spcPct val="20000"/>
              </a:spcBef>
              <a:spcAft>
                <a:spcPts val="100"/>
              </a:spcAft>
              <a:buClr>
                <a:prstClr val="black"/>
              </a:buClr>
              <a:buFont typeface="Arial" panose="020B0604020202020204" pitchFamily="34" charset="0"/>
              <a:buChar char="•"/>
              <a:tabLst>
                <a:tab pos="917575" algn="l"/>
              </a:tabLst>
              <a:defRPr/>
            </a:pPr>
            <a:endParaRPr lang="en-US" sz="900" dirty="0" smtClean="0"/>
          </a:p>
          <a:p>
            <a:pPr marL="109538" marR="6350" lvl="2" indent="-109538" defTabSz="912813" eaLnBrk="0" fontAlgn="base" hangingPunct="0">
              <a:lnSpc>
                <a:spcPct val="90000"/>
              </a:lnSpc>
              <a:spcBef>
                <a:spcPct val="20000"/>
              </a:spcBef>
              <a:spcAft>
                <a:spcPts val="100"/>
              </a:spcAft>
              <a:buClr>
                <a:prstClr val="black"/>
              </a:buClr>
              <a:tabLst>
                <a:tab pos="917575" algn="l"/>
              </a:tabLst>
              <a:defRPr/>
            </a:pPr>
            <a:endParaRPr lang="en-US" sz="900" b="1" dirty="0" smtClean="0">
              <a:solidFill>
                <a:srgbClr val="000000"/>
              </a:solidFill>
              <a:latin typeface="Graphik" panose="020B0503030202060203" pitchFamily="34" charset="0"/>
              <a:cs typeface="Arial" charset="0"/>
            </a:endParaRPr>
          </a:p>
          <a:p>
            <a:pPr marL="109538" marR="6350" lvl="2" indent="-109538" defTabSz="912813" eaLnBrk="0" fontAlgn="base" hangingPunct="0">
              <a:lnSpc>
                <a:spcPct val="90000"/>
              </a:lnSpc>
              <a:spcBef>
                <a:spcPct val="20000"/>
              </a:spcBef>
              <a:spcAft>
                <a:spcPts val="100"/>
              </a:spcAft>
              <a:buClr>
                <a:prstClr val="black"/>
              </a:buClr>
              <a:buFont typeface="Arial" panose="020B0604020202020204" pitchFamily="34" charset="0"/>
              <a:buChar char="•"/>
              <a:tabLst>
                <a:tab pos="917575" algn="l"/>
              </a:tabLst>
              <a:defRPr/>
            </a:pPr>
            <a:endParaRPr lang="en-US" sz="900" dirty="0" smtClean="0">
              <a:solidFill>
                <a:srgbClr val="000000"/>
              </a:solidFill>
              <a:latin typeface="Graphik" panose="020B0503030202060203" pitchFamily="34" charset="0"/>
              <a:cs typeface="Arial" charset="0"/>
            </a:endParaRPr>
          </a:p>
          <a:p>
            <a:pPr marL="109538" marR="6350" lvl="2" indent="-109538" defTabSz="912813" eaLnBrk="0" fontAlgn="base" hangingPunct="0">
              <a:lnSpc>
                <a:spcPct val="90000"/>
              </a:lnSpc>
              <a:spcBef>
                <a:spcPct val="20000"/>
              </a:spcBef>
              <a:spcAft>
                <a:spcPts val="100"/>
              </a:spcAft>
              <a:buClr>
                <a:prstClr val="black"/>
              </a:buClr>
              <a:buFont typeface="Arial" panose="020B0604020202020204" pitchFamily="34" charset="0"/>
              <a:buChar char="•"/>
              <a:tabLst>
                <a:tab pos="917575" algn="l"/>
              </a:tabLst>
              <a:defRPr/>
            </a:pPr>
            <a:endParaRPr lang="en-US" sz="900" dirty="0" smtClean="0"/>
          </a:p>
          <a:p>
            <a:pPr marL="109538" marR="6350" lvl="2" indent="-109538" defTabSz="912813" eaLnBrk="0" fontAlgn="base" hangingPunct="0">
              <a:lnSpc>
                <a:spcPct val="90000"/>
              </a:lnSpc>
              <a:spcBef>
                <a:spcPct val="20000"/>
              </a:spcBef>
              <a:spcAft>
                <a:spcPts val="100"/>
              </a:spcAft>
              <a:buClr>
                <a:prstClr val="black"/>
              </a:buClr>
              <a:buFont typeface="Arial" panose="020B0604020202020204" pitchFamily="34" charset="0"/>
              <a:buChar char="•"/>
              <a:tabLst>
                <a:tab pos="917575" algn="l"/>
              </a:tabLst>
              <a:defRPr/>
            </a:pPr>
            <a:endParaRPr lang="en-US" sz="900" dirty="0">
              <a:solidFill>
                <a:srgbClr val="000000"/>
              </a:solidFill>
              <a:latin typeface="Graphik" panose="020B0503030202060203" pitchFamily="34" charset="0"/>
              <a:cs typeface="Arial" charset="0"/>
            </a:endParaRPr>
          </a:p>
          <a:p>
            <a:pPr marL="109538" marR="6350" lvl="2" indent="-109538" algn="just" defTabSz="912813" eaLnBrk="0" fontAlgn="base" hangingPunct="0">
              <a:spcAft>
                <a:spcPts val="100"/>
              </a:spcAft>
              <a:buClr>
                <a:prstClr val="black"/>
              </a:buClr>
              <a:buFont typeface="Arial" panose="020B0604020202020204" pitchFamily="34" charset="0"/>
              <a:buChar char="•"/>
              <a:tabLst>
                <a:tab pos="917575" algn="l"/>
              </a:tabLst>
              <a:defRPr/>
            </a:pPr>
            <a:endParaRPr lang="en-US" sz="500" dirty="0">
              <a:solidFill>
                <a:srgbClr val="000000"/>
              </a:solidFill>
              <a:latin typeface="Graphik" panose="020B0503030202060203" pitchFamily="34" charset="0"/>
              <a:cs typeface="Arial" charset="0"/>
            </a:endParaRPr>
          </a:p>
          <a:p>
            <a:pPr marL="109538" marR="6350" lvl="2" indent="-109538" defTabSz="912813" eaLnBrk="0" fontAlgn="base" hangingPunct="0">
              <a:spcAft>
                <a:spcPts val="100"/>
              </a:spcAft>
              <a:buClr>
                <a:prstClr val="black"/>
              </a:buClr>
              <a:buFont typeface="Arial" panose="020B0604020202020204" pitchFamily="34" charset="0"/>
              <a:buChar char="•"/>
              <a:tabLst>
                <a:tab pos="917575" algn="l"/>
              </a:tabLst>
              <a:defRPr/>
            </a:pPr>
            <a:endParaRPr lang="en-US" sz="500" dirty="0">
              <a:solidFill>
                <a:srgbClr val="000000"/>
              </a:solidFill>
              <a:latin typeface="Graphik" panose="020B0503030202060203" pitchFamily="34" charset="0"/>
              <a:cs typeface="Arial" charset="0"/>
            </a:endParaRPr>
          </a:p>
          <a:p>
            <a:pPr marR="6350" lvl="0" defTabSz="912813">
              <a:spcBef>
                <a:spcPct val="20000"/>
              </a:spcBef>
              <a:tabLst>
                <a:tab pos="228600" algn="l"/>
              </a:tabLst>
            </a:pPr>
            <a:endParaRPr lang="en-US" sz="400" dirty="0">
              <a:latin typeface="Graphik" panose="020B0503030202060203" pitchFamily="34" charset="0"/>
            </a:endParaRPr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4288192" y="3310454"/>
            <a:ext cx="288000" cy="2592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vert="vert270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2000"/>
              </a:lnSpc>
            </a:pPr>
            <a:r>
              <a:rPr lang="sv-SE" sz="1400" b="1" cap="all" dirty="0">
                <a:solidFill>
                  <a:schemeClr val="accent1">
                    <a:lumMod val="50000"/>
                  </a:schemeClr>
                </a:solidFill>
                <a:latin typeface="Graphik" panose="020B0503030202060203" pitchFamily="34" charset="0"/>
              </a:rPr>
              <a:t>industries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80999" y="4815769"/>
            <a:ext cx="2671689" cy="1661234"/>
          </a:xfrm>
          <a:prstGeom prst="rect">
            <a:avLst/>
          </a:prstGeom>
        </p:spPr>
        <p:txBody>
          <a:bodyPr wrap="square" lIns="0" tIns="0" rIns="0" bIns="0" numCol="1" spcCol="72000">
            <a:noAutofit/>
          </a:bodyPr>
          <a:lstStyle/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40" dirty="0" smtClean="0">
                <a:latin typeface="Graphik" panose="020B0503030202060203"/>
              </a:rPr>
              <a:t>Compliance Testing</a:t>
            </a:r>
            <a:endParaRPr lang="en-US" sz="1040" dirty="0">
              <a:latin typeface="Graphik" panose="020B0503030202060203"/>
            </a:endParaRPr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40" dirty="0" smtClean="0">
                <a:latin typeface="Graphik" panose="020B0503030202060203"/>
              </a:rPr>
              <a:t>Operational </a:t>
            </a:r>
            <a:r>
              <a:rPr lang="en-US" sz="1040" dirty="0" smtClean="0">
                <a:latin typeface="Graphik" panose="020B0503030202060203"/>
              </a:rPr>
              <a:t>Risk </a:t>
            </a:r>
            <a:endParaRPr lang="en-US" sz="1040" dirty="0">
              <a:latin typeface="Graphik" panose="020B0503030202060203"/>
            </a:endParaRPr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40" dirty="0">
                <a:latin typeface="Graphik" panose="020B0503030202060203"/>
              </a:rPr>
              <a:t>Regulatory Implementation</a:t>
            </a:r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40" dirty="0">
                <a:latin typeface="Graphik" panose="020B0503030202060203"/>
              </a:rPr>
              <a:t>Control Testing</a:t>
            </a:r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40" dirty="0" smtClean="0">
                <a:latin typeface="Graphik" panose="020B0503030202060203"/>
              </a:rPr>
              <a:t>Investment Banking</a:t>
            </a:r>
            <a:endParaRPr lang="en-US" sz="1040" dirty="0">
              <a:latin typeface="Graphik" panose="020B0503030202060203"/>
            </a:endParaRPr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40" dirty="0" smtClean="0">
                <a:latin typeface="Graphik" panose="020B0503030202060203"/>
              </a:rPr>
              <a:t>Life Insurance</a:t>
            </a:r>
            <a:endParaRPr lang="en-US" sz="1040" dirty="0">
              <a:latin typeface="Graphik" panose="020B0503030202060203"/>
            </a:endParaRPr>
          </a:p>
          <a:p>
            <a:pPr>
              <a:lnSpc>
                <a:spcPct val="100000"/>
              </a:lnSpc>
            </a:pPr>
            <a:endParaRPr lang="en-US" sz="1040" dirty="0">
              <a:latin typeface="Graphik" panose="020B0503030202060203"/>
            </a:endParaRPr>
          </a:p>
          <a:p>
            <a:pPr marL="0" lvl="1" defTabSz="911203">
              <a:buClr>
                <a:srgbClr val="000000"/>
              </a:buClr>
              <a:defRPr/>
            </a:pPr>
            <a:endParaRPr lang="en-US" altLang="en-US" sz="1000" dirty="0">
              <a:solidFill>
                <a:srgbClr val="000000"/>
              </a:solidFill>
              <a:latin typeface="Graphik" panose="020B0503030202060203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803DBF6A-F96A-47BB-BA78-737D79069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68" y="380997"/>
            <a:ext cx="11430000" cy="972000"/>
          </a:xfrm>
        </p:spPr>
        <p:txBody>
          <a:bodyPr/>
          <a:lstStyle/>
          <a:p>
            <a:r>
              <a:rPr lang="en-AU" sz="2800" b="1" dirty="0" smtClean="0">
                <a:solidFill>
                  <a:schemeClr val="tx1"/>
                </a:solidFill>
                <a:latin typeface="Graphik" panose="020B0503030202060203" pitchFamily="34" charset="0"/>
              </a:rPr>
              <a:t>VIJAY ANAND WALTER</a:t>
            </a:r>
            <a:r>
              <a:rPr lang="en-AU" sz="2800" b="1" dirty="0">
                <a:latin typeface="Graphik" panose="020B0503030202060203" pitchFamily="34" charset="0"/>
              </a:rPr>
              <a:t/>
            </a:r>
            <a:br>
              <a:rPr lang="en-AU" sz="2800" b="1" dirty="0">
                <a:latin typeface="Graphik" panose="020B0503030202060203" pitchFamily="34" charset="0"/>
              </a:rPr>
            </a:br>
            <a:r>
              <a:rPr lang="en-AU" sz="2400" b="1" dirty="0" smtClean="0">
                <a:latin typeface="Graphik" panose="020B0503030202060203" pitchFamily="34" charset="0"/>
              </a:rPr>
              <a:t>rISK AND COMPLIANCE CONSULTANT </a:t>
            </a:r>
            <a:endParaRPr lang="en-AU" sz="2800" b="1" dirty="0">
              <a:latin typeface="Graphik" panose="020B0503030202060203" pitchFamily="34" charset="0"/>
            </a:endParaRPr>
          </a:p>
        </p:txBody>
      </p:sp>
      <p:sp>
        <p:nvSpPr>
          <p:cNvPr id="22" name="Round Same Side Corner Rectangle 7">
            <a:extLst>
              <a:ext uri="{FF2B5EF4-FFF2-40B4-BE49-F238E27FC236}">
                <a16:creationId xmlns:a16="http://schemas.microsoft.com/office/drawing/2014/main" xmlns="" id="{33097BBD-D269-4AC1-B593-E19250A57855}"/>
              </a:ext>
            </a:extLst>
          </p:cNvPr>
          <p:cNvSpPr/>
          <p:nvPr/>
        </p:nvSpPr>
        <p:spPr>
          <a:xfrm rot="5400000">
            <a:off x="1533000" y="3310454"/>
            <a:ext cx="288000" cy="2592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vert="vert270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2000"/>
              </a:lnSpc>
            </a:pPr>
            <a:r>
              <a:rPr lang="sv-SE" sz="1400" b="1" cap="all" dirty="0">
                <a:solidFill>
                  <a:schemeClr val="accent1">
                    <a:lumMod val="50000"/>
                  </a:schemeClr>
                </a:solidFill>
                <a:latin typeface="Graphik" panose="020B0503030202060203" pitchFamily="34" charset="0"/>
              </a:rPr>
              <a:t>CompetencIes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398BD7D-74F9-425E-82B8-3B0C27E5711C}"/>
              </a:ext>
            </a:extLst>
          </p:cNvPr>
          <p:cNvSpPr/>
          <p:nvPr/>
        </p:nvSpPr>
        <p:spPr>
          <a:xfrm>
            <a:off x="3136192" y="4826655"/>
            <a:ext cx="2592000" cy="1542928"/>
          </a:xfrm>
          <a:prstGeom prst="rect">
            <a:avLst/>
          </a:prstGeom>
        </p:spPr>
        <p:txBody>
          <a:bodyPr wrap="square" lIns="0" tIns="0" rIns="0" bIns="0" numCol="1" spcCol="72000">
            <a:noAutofit/>
          </a:bodyPr>
          <a:lstStyle/>
          <a:p>
            <a:pPr marL="171450" lvl="1" indent="-171450"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sz="1040" dirty="0">
                <a:latin typeface="Graphik" panose="020B0503030202060203"/>
              </a:rPr>
              <a:t>Banking</a:t>
            </a:r>
          </a:p>
          <a:p>
            <a:pPr marL="171450" lvl="1" indent="-171450"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sz="1040" dirty="0" smtClean="0">
                <a:latin typeface="Graphik" panose="020B0503030202060203"/>
              </a:rPr>
              <a:t>Insurance</a:t>
            </a:r>
            <a:endParaRPr lang="en-US" sz="1040" dirty="0">
              <a:latin typeface="Graphik" panose="020B0503030202060203"/>
            </a:endParaRPr>
          </a:p>
          <a:p>
            <a:pPr marL="171450" lvl="1" indent="-171450"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endParaRPr lang="en-US" sz="1040" dirty="0" smtClean="0">
              <a:latin typeface="Graphik" panose="020B0503030202060203"/>
            </a:endParaRPr>
          </a:p>
          <a:p>
            <a:pPr marL="0" lvl="1">
              <a:buClr>
                <a:srgbClr val="000000"/>
              </a:buClr>
              <a:defRPr/>
            </a:pPr>
            <a:endParaRPr lang="en-US" sz="1040" dirty="0">
              <a:latin typeface="Graphik" panose="020B0503030202060203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620D740-626C-4843-A037-F2A5668DADD8}"/>
              </a:ext>
            </a:extLst>
          </p:cNvPr>
          <p:cNvSpPr/>
          <p:nvPr/>
        </p:nvSpPr>
        <p:spPr>
          <a:xfrm>
            <a:off x="391168" y="1352997"/>
            <a:ext cx="883450" cy="113438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accent1"/>
                </a:solidFill>
              </a:rPr>
              <a:t>Photo</a:t>
            </a:r>
          </a:p>
          <a:p>
            <a:pPr algn="ctr"/>
            <a:r>
              <a:rPr lang="en-AU" sz="1050" dirty="0">
                <a:solidFill>
                  <a:schemeClr val="accent1"/>
                </a:solidFill>
              </a:rPr>
              <a:t>B&amp;W</a:t>
            </a:r>
          </a:p>
        </p:txBody>
      </p:sp>
    </p:spTree>
    <p:extLst>
      <p:ext uri="{BB962C8B-B14F-4D97-AF65-F5344CB8AC3E}">
        <p14:creationId xmlns:p14="http://schemas.microsoft.com/office/powerpoint/2010/main" val="904742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SB02026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xmlns="" name="CSB00000_Cons_Engl.potx" id="{63E2577A-E3A5-4C28-8487-43E0DFFD00AF}" vid="{1A80476C-FA2C-4112-ADB8-37E03C1546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9D76075EBADC40AF48BDF0195C3A49" ma:contentTypeVersion="10" ma:contentTypeDescription="Create a new document." ma:contentTypeScope="" ma:versionID="8a6677e4638d9e3ee006397f5e0d2854">
  <xsd:schema xmlns:xsd="http://www.w3.org/2001/XMLSchema" xmlns:xs="http://www.w3.org/2001/XMLSchema" xmlns:p="http://schemas.microsoft.com/office/2006/metadata/properties" xmlns:ns3="1e6c66ec-e23f-45e4-9344-574009531ebd" targetNamespace="http://schemas.microsoft.com/office/2006/metadata/properties" ma:root="true" ma:fieldsID="16227e14f1261e02ef05ae595e8eb853" ns3:_="">
    <xsd:import namespace="1e6c66ec-e23f-45e4-9344-574009531e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6c66ec-e23f-45e4-9344-574009531e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EF4494-CF51-4C62-BD56-FCFD770EB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6c66ec-e23f-45e4-9344-574009531e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7C5AC8-749F-463D-8417-2FD536E47654}">
  <ds:schemaRefs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1e6c66ec-e23f-45e4-9344-574009531ebd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611D16F-C4DB-49E2-9880-9B70306BC4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9113</TotalTime>
  <Words>414</Words>
  <Application>Microsoft Office PowerPoint</Application>
  <PresentationFormat>Custom</PresentationFormat>
  <Paragraphs>46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CSB02026</vt:lpstr>
      <vt:lpstr>think-cell Slide</vt:lpstr>
      <vt:lpstr>VIJAY ANAND WALTER rISK AND COMPLIANCE CONSULTANT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Accenture Experiences  in Countering Financial Crime</dc:title>
  <dc:creator>Lopes, Tales S.</dc:creator>
  <cp:lastModifiedBy>Jose</cp:lastModifiedBy>
  <cp:revision>790</cp:revision>
  <cp:lastPrinted>2017-10-08T21:27:33Z</cp:lastPrinted>
  <dcterms:modified xsi:type="dcterms:W3CDTF">2020-06-11T07:35:26Z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0x010100249D76075EBADC40AF48BDF0195C3A49</vt:lpwstr>
  </property>
</Properties>
</file>