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8D17-212E-E071-5D6B-395CB6D8A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05CB3-B62C-16ED-9837-86DBD61D0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0079-9FCF-3FCE-010D-76522134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92AD-7AC3-9CD4-3B26-3746884F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6FEC-2836-531C-F7C3-0D35D8C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3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F5BD-140A-AB6A-4BB9-FA65A9B2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F288B-FCC9-CD31-24D4-8ADA2173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F858-AF10-7995-3E70-06778522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B898-D35E-C3BA-5AA1-4FE4F00A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4131-881B-E4E3-B81A-1871A2BF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60373-D684-A143-B228-9AD64D981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1AA3-0903-ADB0-9B36-F12D7223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1B35-2656-DF1C-8242-AD640851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103B-CD31-3D8D-74E8-DBC347F8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8830-D3EF-47DA-29CA-588DE829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19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57FA-CD56-311F-6B60-5963851B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82FC-6649-F16C-43BD-EC32C30D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B4D5-6824-08B4-08C7-0C5A2E97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A6C4-DE1E-7DC7-E1BB-38A7632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F9DA-9C21-06D2-9C6F-FC2357DA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59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EE7B-3C5B-86A6-C085-BD1E4C56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6612B-4A32-960C-2007-C5AE8321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8E7F-1666-A5B0-3AF1-C79587EE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DF7C-368E-D8BB-901C-32320CE7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1D2A-AA66-DB40-58AB-BF5358D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8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8AB-6BD4-36AF-662E-0F4BCFB7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D771-6E81-47BA-C86A-19D83A4FB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1E87-16C9-9F8C-1139-FD984E05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5271-2B3B-E754-C21E-A182B85D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65269-A970-2DBB-4015-0EE28615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0C9AA-7656-9F91-DDD5-C23F8352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7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EBE4-9310-9A0E-28B5-9D467E8F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0B31A-ED22-BD50-6342-2C28612F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88E22-1626-2212-51A8-D7036FE7C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30CD-6FE6-BA74-AC7D-767973E49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5AEE6-34DE-4D7C-841D-E94C9EDAF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16117-C8F7-76FE-E951-0FC45004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CD271-DFA8-2F28-0E2D-B6EEFA85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EFCAF-DE58-5DCA-6903-8B744417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7FB8-A8B3-C0A6-E7D4-1FD622E9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BC9D9-D897-F320-20EE-675D8730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B87A8-FF76-9ED5-35A2-45F31F10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506B9-22E3-481A-0D42-6CFF8ED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CB305-B73C-D328-8CB0-94104CE1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90D5B-B94E-DE46-B065-30C66DDE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13911-A8D8-A16B-38FB-66715722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6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2B1-2804-4486-41DA-86B426DB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253F-6E3D-07CD-6C9D-271C52FB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29017-9C3D-8A4D-0269-D270D003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12AA1-8F40-5B01-26D6-C98A663D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E5B79-CDD8-58A8-DD39-7A4831B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C6C1-6449-5AC9-5A84-C28D2EA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5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115-FDE4-9C42-1440-CD31201B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B33E4-3620-2C09-763C-B3F4B7908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9C3AE-DF4D-FEE3-0FD7-403FC649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9FB8-C741-93CF-3037-723715D0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8605D-2584-ED06-607D-E85AB5E1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E0C6C-E943-1830-D3FC-9E158F48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DC061-9E7C-F49A-3E6D-24428CC4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5DC1-8230-BF08-693C-D3871262D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1800-FC8F-06B4-CAB6-9E7656E37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6FB3-0E77-4784-881D-E5F484C28F4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81602-201F-909B-67CF-3414BE2F4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68E7-2A17-D44D-F0C5-1D639F384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6BDF-2A32-4D44-8DE3-B73D009C8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58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D0C81-1189-7992-6D23-7A3FB87F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C2677DD-2515-4297-4323-52D57C8B988E}"/>
              </a:ext>
            </a:extLst>
          </p:cNvPr>
          <p:cNvSpPr/>
          <p:nvPr/>
        </p:nvSpPr>
        <p:spPr>
          <a:xfrm>
            <a:off x="10073640" y="4042452"/>
            <a:ext cx="2118360" cy="352044"/>
          </a:xfrm>
          <a:prstGeom prst="wedgeEllipseCallout">
            <a:avLst>
              <a:gd name="adj1" fmla="val -175384"/>
              <a:gd name="adj2" fmla="val -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Consignment Type</a:t>
            </a:r>
            <a:endParaRPr lang="en-GB" sz="1100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E324BF0-80AA-8F7E-993E-77E2F3D6A153}"/>
              </a:ext>
            </a:extLst>
          </p:cNvPr>
          <p:cNvSpPr/>
          <p:nvPr/>
        </p:nvSpPr>
        <p:spPr>
          <a:xfrm>
            <a:off x="9921240" y="3443468"/>
            <a:ext cx="2266950" cy="425968"/>
          </a:xfrm>
          <a:prstGeom prst="wedgeEllipseCallout">
            <a:avLst>
              <a:gd name="adj1" fmla="val -158006"/>
              <a:gd name="adj2" fmla="val 51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Movement Type : FTL, LTL</a:t>
            </a:r>
            <a:endParaRPr lang="en-GB" sz="11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05743A1-CA9B-77E2-BC3E-D2100A3941F5}"/>
              </a:ext>
            </a:extLst>
          </p:cNvPr>
          <p:cNvSpPr/>
          <p:nvPr/>
        </p:nvSpPr>
        <p:spPr>
          <a:xfrm>
            <a:off x="10069830" y="2941934"/>
            <a:ext cx="2118360" cy="380980"/>
          </a:xfrm>
          <a:prstGeom prst="wedgeEllipseCallout">
            <a:avLst>
              <a:gd name="adj1" fmla="val -173835"/>
              <a:gd name="adj2" fmla="val 98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Remove Container</a:t>
            </a:r>
            <a:endParaRPr lang="en-GB" sz="1100" dirty="0"/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CB6B8F01-0D6C-F911-2398-C1F083562208}"/>
              </a:ext>
            </a:extLst>
          </p:cNvPr>
          <p:cNvSpPr/>
          <p:nvPr/>
        </p:nvSpPr>
        <p:spPr>
          <a:xfrm>
            <a:off x="2247900" y="2988564"/>
            <a:ext cx="3924300" cy="204825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C897C890-F4C0-C262-8FC7-5B42F3EDC14D}"/>
              </a:ext>
            </a:extLst>
          </p:cNvPr>
          <p:cNvSpPr/>
          <p:nvPr/>
        </p:nvSpPr>
        <p:spPr>
          <a:xfrm>
            <a:off x="6096000" y="1944547"/>
            <a:ext cx="3825240" cy="335666"/>
          </a:xfrm>
          <a:prstGeom prst="bracePair">
            <a:avLst>
              <a:gd name="adj" fmla="val 25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4FEB407F-6494-3230-F7E5-05F3DA10946B}"/>
              </a:ext>
            </a:extLst>
          </p:cNvPr>
          <p:cNvSpPr/>
          <p:nvPr/>
        </p:nvSpPr>
        <p:spPr>
          <a:xfrm>
            <a:off x="129540" y="2566147"/>
            <a:ext cx="2118360" cy="504444"/>
          </a:xfrm>
          <a:prstGeom prst="wedgeEllipseCallout">
            <a:avLst>
              <a:gd name="adj1" fmla="val 57292"/>
              <a:gd name="adj2" fmla="val 21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To be provided to add as a line item</a:t>
            </a:r>
            <a:endParaRPr lang="en-GB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A9CA74-3D25-9976-3411-74269259C158}"/>
              </a:ext>
            </a:extLst>
          </p:cNvPr>
          <p:cNvSpPr txBox="1"/>
          <p:nvPr/>
        </p:nvSpPr>
        <p:spPr>
          <a:xfrm>
            <a:off x="6112444" y="4852154"/>
            <a:ext cx="203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Freight Amount to be included</a:t>
            </a:r>
            <a:endParaRPr lang="en-GB" b="1" dirty="0"/>
          </a:p>
        </p:txBody>
      </p:sp>
      <p:sp>
        <p:nvSpPr>
          <p:cNvPr id="22" name="Double Brace 21">
            <a:extLst>
              <a:ext uri="{FF2B5EF4-FFF2-40B4-BE49-F238E27FC236}">
                <a16:creationId xmlns:a16="http://schemas.microsoft.com/office/drawing/2014/main" id="{DA12728A-D9C4-09C2-8E4A-A8C03F81334C}"/>
              </a:ext>
            </a:extLst>
          </p:cNvPr>
          <p:cNvSpPr/>
          <p:nvPr/>
        </p:nvSpPr>
        <p:spPr>
          <a:xfrm>
            <a:off x="6064170" y="2343212"/>
            <a:ext cx="3825240" cy="943998"/>
          </a:xfrm>
          <a:prstGeom prst="bracePair">
            <a:avLst>
              <a:gd name="adj" fmla="val 1396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4080158A-2AC4-612F-C7CD-A3F6C3A86B16}"/>
              </a:ext>
            </a:extLst>
          </p:cNvPr>
          <p:cNvSpPr/>
          <p:nvPr/>
        </p:nvSpPr>
        <p:spPr>
          <a:xfrm>
            <a:off x="10203180" y="2343212"/>
            <a:ext cx="2118360" cy="380980"/>
          </a:xfrm>
          <a:prstGeom prst="wedgeEllipseCallout">
            <a:avLst>
              <a:gd name="adj1" fmla="val -64009"/>
              <a:gd name="adj2" fmla="val 5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To be moved to next screen</a:t>
            </a:r>
            <a:endParaRPr lang="en-GB" sz="1100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73FC5D6E-3D9E-6966-1C51-390401C7923C}"/>
              </a:ext>
            </a:extLst>
          </p:cNvPr>
          <p:cNvSpPr/>
          <p:nvPr/>
        </p:nvSpPr>
        <p:spPr>
          <a:xfrm>
            <a:off x="696700" y="5695188"/>
            <a:ext cx="2118360" cy="504444"/>
          </a:xfrm>
          <a:prstGeom prst="wedgeEllipseCallout">
            <a:avLst>
              <a:gd name="adj1" fmla="val 103736"/>
              <a:gd name="adj2" fmla="val -157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Touch point to be added</a:t>
            </a:r>
            <a:endParaRPr lang="en-GB" sz="1100" dirty="0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8A0C6EB7-B69D-EC9E-86FA-AD40F3694F77}"/>
              </a:ext>
            </a:extLst>
          </p:cNvPr>
          <p:cNvSpPr/>
          <p:nvPr/>
        </p:nvSpPr>
        <p:spPr>
          <a:xfrm>
            <a:off x="3335728" y="5857233"/>
            <a:ext cx="2118360" cy="504444"/>
          </a:xfrm>
          <a:prstGeom prst="wedgeEllipseCallout">
            <a:avLst>
              <a:gd name="adj1" fmla="val 22869"/>
              <a:gd name="adj2" fmla="val -171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GST Payable by : Customer / Consignor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2279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EBD12E-B531-7689-115B-85A77272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80A99E8-7F48-BAD4-8A77-626B54A86EAD}"/>
              </a:ext>
            </a:extLst>
          </p:cNvPr>
          <p:cNvSpPr/>
          <p:nvPr/>
        </p:nvSpPr>
        <p:spPr>
          <a:xfrm>
            <a:off x="-1" y="4695889"/>
            <a:ext cx="2685327" cy="504444"/>
          </a:xfrm>
          <a:prstGeom prst="wedgeEllipseCallout">
            <a:avLst>
              <a:gd name="adj1" fmla="val 3618"/>
              <a:gd name="adj2" fmla="val -281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Vehicle Type Requested</a:t>
            </a:r>
          </a:p>
          <a:p>
            <a:pPr algn="ctr"/>
            <a:r>
              <a:rPr lang="en-US" sz="1100" b="1" dirty="0"/>
              <a:t>Vehicle Type Placed</a:t>
            </a:r>
            <a:endParaRPr lang="en-GB" sz="1100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1D976C9-069D-3B17-EB78-F5F8D1599A41}"/>
              </a:ext>
            </a:extLst>
          </p:cNvPr>
          <p:cNvSpPr/>
          <p:nvPr/>
        </p:nvSpPr>
        <p:spPr>
          <a:xfrm>
            <a:off x="1747776" y="5210787"/>
            <a:ext cx="2685327" cy="504444"/>
          </a:xfrm>
          <a:prstGeom prst="wedgeEllipseCallout">
            <a:avLst>
              <a:gd name="adj1" fmla="val 3618"/>
              <a:gd name="adj2" fmla="val -281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Billing Type</a:t>
            </a:r>
            <a:endParaRPr lang="en-GB" sz="1100" dirty="0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53562B51-F891-4149-F3EB-E52CBD32FF73}"/>
              </a:ext>
            </a:extLst>
          </p:cNvPr>
          <p:cNvSpPr/>
          <p:nvPr/>
        </p:nvSpPr>
        <p:spPr>
          <a:xfrm>
            <a:off x="4433103" y="2404872"/>
            <a:ext cx="3345083" cy="905487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8D75F134-780A-FC48-5BFF-275B4784C0B4}"/>
              </a:ext>
            </a:extLst>
          </p:cNvPr>
          <p:cNvSpPr/>
          <p:nvPr/>
        </p:nvSpPr>
        <p:spPr>
          <a:xfrm>
            <a:off x="7662440" y="1779840"/>
            <a:ext cx="3345083" cy="905487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45F7B90-9ABB-6B10-F255-BF39621C209E}"/>
              </a:ext>
            </a:extLst>
          </p:cNvPr>
          <p:cNvSpPr/>
          <p:nvPr/>
        </p:nvSpPr>
        <p:spPr>
          <a:xfrm>
            <a:off x="5306989" y="4734024"/>
            <a:ext cx="2685327" cy="504444"/>
          </a:xfrm>
          <a:prstGeom prst="wedgeEllipseCallout">
            <a:avLst>
              <a:gd name="adj1" fmla="val 43273"/>
              <a:gd name="adj2" fmla="val -414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To be provided as line item</a:t>
            </a:r>
            <a:endParaRPr lang="en-GB" sz="11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5A9D326-4200-CB19-8A9A-3E3F8F48D3F8}"/>
              </a:ext>
            </a:extLst>
          </p:cNvPr>
          <p:cNvSpPr/>
          <p:nvPr/>
        </p:nvSpPr>
        <p:spPr>
          <a:xfrm>
            <a:off x="7992317" y="5200333"/>
            <a:ext cx="2685327" cy="504444"/>
          </a:xfrm>
          <a:prstGeom prst="wedgeEllipseCallout">
            <a:avLst>
              <a:gd name="adj1" fmla="val -59313"/>
              <a:gd name="adj2" fmla="val -497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Loading / Unloading  : start time &amp; end time required</a:t>
            </a:r>
            <a:endParaRPr lang="en-GB" sz="1100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E329580-C097-5BD7-2B8C-85C226238DA6}"/>
              </a:ext>
            </a:extLst>
          </p:cNvPr>
          <p:cNvSpPr/>
          <p:nvPr/>
        </p:nvSpPr>
        <p:spPr>
          <a:xfrm>
            <a:off x="3727047" y="5796012"/>
            <a:ext cx="2685327" cy="504444"/>
          </a:xfrm>
          <a:prstGeom prst="wedgeEllipseCallout">
            <a:avLst>
              <a:gd name="adj1" fmla="val -10176"/>
              <a:gd name="adj2" fmla="val -779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Driver Licenses No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2180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894D5-B139-9F6F-52D6-EC8D46FF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901D8E7-4D15-7290-12C3-6D17B23AF17B}"/>
              </a:ext>
            </a:extLst>
          </p:cNvPr>
          <p:cNvSpPr/>
          <p:nvPr/>
        </p:nvSpPr>
        <p:spPr>
          <a:xfrm>
            <a:off x="7992317" y="5200333"/>
            <a:ext cx="2685327" cy="504444"/>
          </a:xfrm>
          <a:prstGeom prst="wedgeEllipseCallout">
            <a:avLst>
              <a:gd name="adj1" fmla="val -59313"/>
              <a:gd name="adj2" fmla="val -497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Customer Ref no  to be added</a:t>
            </a:r>
            <a:endParaRPr lang="en-GB" sz="1100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006BA98-032A-6EE4-D5B6-649CBE9F53CA}"/>
              </a:ext>
            </a:extLst>
          </p:cNvPr>
          <p:cNvSpPr/>
          <p:nvPr/>
        </p:nvSpPr>
        <p:spPr>
          <a:xfrm>
            <a:off x="2008206" y="5268239"/>
            <a:ext cx="2685327" cy="504444"/>
          </a:xfrm>
          <a:prstGeom prst="wedgeEllipseCallout">
            <a:avLst>
              <a:gd name="adj1" fmla="val -1554"/>
              <a:gd name="adj2" fmla="val -520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 cost to be changed as Charges</a:t>
            </a:r>
            <a:endParaRPr lang="en-GB" sz="110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8064F06-164A-64F3-9254-C49F7B5EC093}"/>
              </a:ext>
            </a:extLst>
          </p:cNvPr>
          <p:cNvSpPr/>
          <p:nvPr/>
        </p:nvSpPr>
        <p:spPr>
          <a:xfrm>
            <a:off x="5645020" y="5200333"/>
            <a:ext cx="2347297" cy="504444"/>
          </a:xfrm>
          <a:prstGeom prst="wedgeEllipseCallout">
            <a:avLst>
              <a:gd name="adj1" fmla="val -20049"/>
              <a:gd name="adj2" fmla="val -578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Handling Charges</a:t>
            </a:r>
          </a:p>
          <a:p>
            <a:pPr algn="ctr"/>
            <a:r>
              <a:rPr lang="en-US" sz="1100" b="1"/>
              <a:t>Halting Charges</a:t>
            </a:r>
          </a:p>
        </p:txBody>
      </p:sp>
    </p:spTree>
    <p:extLst>
      <p:ext uri="{BB962C8B-B14F-4D97-AF65-F5344CB8AC3E}">
        <p14:creationId xmlns:p14="http://schemas.microsoft.com/office/powerpoint/2010/main" val="72148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- BVM</dc:creator>
  <cp:lastModifiedBy>SONY - BVM</cp:lastModifiedBy>
  <cp:revision>13</cp:revision>
  <dcterms:created xsi:type="dcterms:W3CDTF">2023-02-21T08:43:14Z</dcterms:created>
  <dcterms:modified xsi:type="dcterms:W3CDTF">2023-02-21T10:29:04Z</dcterms:modified>
</cp:coreProperties>
</file>