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660"/>
  </p:normalViewPr>
  <p:slideViewPr>
    <p:cSldViewPr>
      <p:cViewPr>
        <p:scale>
          <a:sx n="80" d="100"/>
          <a:sy n="80" d="100"/>
        </p:scale>
        <p:origin x="-168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E68A-5B9A-41BA-9B61-11ECE2C7505D}" type="datetimeFigureOut">
              <a:rPr lang="es-CO" smtClean="0"/>
              <a:pPr/>
              <a:t>19/04/2011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7540-97F3-4F19-98AF-0771414587D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Créditos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71941"/>
            <a:ext cx="1500198" cy="2015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1571636" cy="1981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12 Rectángulo"/>
          <p:cNvSpPr/>
          <p:nvPr/>
        </p:nvSpPr>
        <p:spPr>
          <a:xfrm>
            <a:off x="2500298" y="1928802"/>
            <a:ext cx="431906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Jose  Wilson Capera Castaño</a:t>
            </a:r>
          </a:p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 original y programador de la aplicación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428860" y="4643446"/>
            <a:ext cx="443108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Estefanía Álzate Daza</a:t>
            </a:r>
          </a:p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Líder en recolección y análisis de información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00430" y="2857496"/>
            <a:ext cx="257176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¡Descargar!</a:t>
            </a:r>
            <a:endParaRPr lang="es-CO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786050" y="1142984"/>
            <a:ext cx="366382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Michael Orozco Vargas</a:t>
            </a:r>
          </a:p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Recolección y análisis de información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786050" y="4143380"/>
            <a:ext cx="366382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Christian David Álvarez</a:t>
            </a:r>
          </a:p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Recolección y análisis de información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1500198" cy="188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1500198" cy="2108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786050" y="1142984"/>
            <a:ext cx="508850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Francisco Javier Vásquez Londoño</a:t>
            </a:r>
          </a:p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 de la información y tester de la aplicación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480"/>
            <a:ext cx="1485544" cy="2069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142976" y="3643314"/>
            <a:ext cx="6572296" cy="228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Agradecimientos</a:t>
            </a:r>
            <a:r>
              <a:rPr kumimoji="0" lang="es-CO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especiales </a:t>
            </a:r>
            <a:r>
              <a:rPr kumimoji="0" lang="es-CO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los profesores </a:t>
            </a:r>
            <a:r>
              <a:rPr kumimoji="0" lang="es-CO" sz="4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William Pulgarin Giraldo y </a:t>
            </a:r>
            <a:r>
              <a:rPr lang="es-CO" sz="4000" dirty="0" smtClean="0">
                <a:solidFill>
                  <a:srgbClr val="00B050"/>
                </a:solidFill>
              </a:rPr>
              <a:t>Leonardo Hernández Rodríguez</a:t>
            </a:r>
            <a:endParaRPr kumimoji="0" lang="es-CO" sz="4000" b="0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0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 promover</a:t>
            </a:r>
            <a:r>
              <a:rPr lang="es-CO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el espíritu de la Acreditación</a:t>
            </a:r>
            <a:endParaRPr kumimoji="0" lang="es-CO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642910" y="214290"/>
            <a:ext cx="65722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olvides visitar el proyecto web desarrollado por: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1200159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10 Rectángulo"/>
          <p:cNvSpPr/>
          <p:nvPr/>
        </p:nvSpPr>
        <p:spPr>
          <a:xfrm>
            <a:off x="1928794" y="2548590"/>
            <a:ext cx="3762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Andrés Felipe Herrera O.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928934"/>
            <a:ext cx="1199407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11 Rectángulo"/>
          <p:cNvSpPr/>
          <p:nvPr/>
        </p:nvSpPr>
        <p:spPr>
          <a:xfrm>
            <a:off x="2104307" y="3429000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Nelson Mejía Laverde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949730" y="4405978"/>
            <a:ext cx="362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Juan David Dávila Mejía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57628"/>
            <a:ext cx="1281391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428728" y="214290"/>
            <a:ext cx="56436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olvides visitar el proyecto</a:t>
            </a:r>
            <a:r>
              <a:rPr kumimoji="0" lang="es-CO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14348" y="2143116"/>
            <a:ext cx="680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>
                <a:solidFill>
                  <a:srgbClr val="00B050"/>
                </a:solidFill>
              </a:rPr>
              <a:t>http://ingesis.uniquindio.edu.co:88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500166" y="3000372"/>
            <a:ext cx="56436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 esta disponible </a:t>
            </a: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kumimoji="0" lang="es-CO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428860" y="428604"/>
            <a:ext cx="428628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Instrucciones: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5720" y="1928802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smtClean="0">
                <a:solidFill>
                  <a:schemeClr val="bg1"/>
                </a:solidFill>
              </a:rPr>
              <a:t>Cuando el juego inicia, aparecerá en pantalla “El PAR pregunta:” seguido de una pregunta de selección múltiple con única respuesta; mas abajo aparecerán las posibles opciones ( A, B, C, D ). Su labor es con base en la pregunta seleccionar la respuesta correcta, para ello debe presionar la tecla a, b, c ó d, dependiendo de cual opción es la correcta, si se equivoca, la respuesta correcta le será indicada para que aprenda a medida que juega.</a:t>
            </a:r>
          </a:p>
          <a:p>
            <a:pPr algn="just"/>
            <a:endParaRPr lang="es-CO" sz="2400" dirty="0" smtClean="0">
              <a:solidFill>
                <a:schemeClr val="bg1"/>
              </a:solidFill>
            </a:endParaRPr>
          </a:p>
          <a:p>
            <a:pPr algn="just"/>
            <a:r>
              <a:rPr lang="es-CO" sz="2400" dirty="0" smtClean="0">
                <a:solidFill>
                  <a:schemeClr val="bg1"/>
                </a:solidFill>
              </a:rPr>
              <a:t>¡A por la Acreditación!</a:t>
            </a:r>
          </a:p>
        </p:txBody>
      </p:sp>
      <p:sp>
        <p:nvSpPr>
          <p:cNvPr id="6" name="5 Estrella de 5 puntas"/>
          <p:cNvSpPr/>
          <p:nvPr/>
        </p:nvSpPr>
        <p:spPr>
          <a:xfrm>
            <a:off x="2428860" y="785794"/>
            <a:ext cx="571504" cy="571504"/>
          </a:xfrm>
          <a:prstGeom prst="star5">
            <a:avLst/>
          </a:prstGeom>
          <a:gradFill>
            <a:gsLst>
              <a:gs pos="0">
                <a:schemeClr val="bg1"/>
              </a:gs>
              <a:gs pos="50000">
                <a:srgbClr val="00B05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Estrella de 5 puntas"/>
          <p:cNvSpPr/>
          <p:nvPr/>
        </p:nvSpPr>
        <p:spPr>
          <a:xfrm>
            <a:off x="6072198" y="785794"/>
            <a:ext cx="571504" cy="571504"/>
          </a:xfrm>
          <a:prstGeom prst="star5">
            <a:avLst/>
          </a:prstGeom>
          <a:gradFill>
            <a:gsLst>
              <a:gs pos="0">
                <a:schemeClr val="bg1"/>
              </a:gs>
              <a:gs pos="50000">
                <a:srgbClr val="00B05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57158" y="1357298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>
                <a:solidFill>
                  <a:schemeClr val="bg1"/>
                </a:solidFill>
              </a:rPr>
              <a:t>Misión de Ingeniería de Sistemas y Computación de la Universidad del Quindío: </a:t>
            </a:r>
          </a:p>
          <a:p>
            <a:pPr algn="just"/>
            <a:endParaRPr lang="es-CO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bg1"/>
                </a:solidFill>
              </a:rPr>
              <a:t>El programa de Ingeniería de Sistemas y Computación educa profesionales íntegros, con alta formación científica, tecnológica, investigativa, emprendedora y humanística; capaces de responder a los desafíos y compromisos con la sociedad, mediante la interacción permanente con los actores del desarrollo y el trabajo en equipo; competentes para aprender, hacer, ser y convivir, en función del bienestar y mejoramiento de la calidad de vida de la sociedad y el desarrollo sostenible.</a:t>
            </a:r>
          </a:p>
          <a:p>
            <a:pPr algn="just"/>
            <a:endParaRPr lang="es-CO" sz="1600" b="1" dirty="0" smtClean="0">
              <a:solidFill>
                <a:schemeClr val="bg1"/>
              </a:solidFill>
            </a:endParaRPr>
          </a:p>
          <a:p>
            <a:pPr algn="just"/>
            <a:endParaRPr lang="es-CO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bg1"/>
                </a:solidFill>
              </a:rPr>
              <a:t>Visión de Ingeniería de Sistemas y Computación de la Universidad del Quindío: </a:t>
            </a:r>
          </a:p>
          <a:p>
            <a:pPr algn="just"/>
            <a:endParaRPr lang="es-CO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bg1"/>
                </a:solidFill>
              </a:rPr>
              <a:t>El programa de Ingeniería de Sistemas y Computación en el año 2015 será reconocido nacionalmente por su alta calidad académica, la  excelencia en su proyecto educativo, de investigación y de proyección social, y su alto impacto en el desarrollo sostenible a nivel local, regional y nacional, como respuesta a los desafíos y compromisos con la sociedad.</a:t>
            </a:r>
          </a:p>
          <a:p>
            <a:pPr algn="just"/>
            <a:endParaRPr lang="es-CO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bg1"/>
                </a:solidFill>
              </a:rPr>
              <a:t>¡A por la Acreditación!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28860" y="214290"/>
            <a:ext cx="428628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Extra:</a:t>
            </a:r>
          </a:p>
        </p:txBody>
      </p:sp>
      <p:sp>
        <p:nvSpPr>
          <p:cNvPr id="9" name="8 Estrella de 5 puntas"/>
          <p:cNvSpPr/>
          <p:nvPr/>
        </p:nvSpPr>
        <p:spPr>
          <a:xfrm>
            <a:off x="2428860" y="571480"/>
            <a:ext cx="571504" cy="571504"/>
          </a:xfrm>
          <a:prstGeom prst="star5">
            <a:avLst/>
          </a:prstGeom>
          <a:gradFill>
            <a:gsLst>
              <a:gs pos="0">
                <a:schemeClr val="bg1"/>
              </a:gs>
              <a:gs pos="50000">
                <a:srgbClr val="00B05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strella de 5 puntas"/>
          <p:cNvSpPr/>
          <p:nvPr/>
        </p:nvSpPr>
        <p:spPr>
          <a:xfrm>
            <a:off x="6072198" y="571480"/>
            <a:ext cx="571504" cy="571504"/>
          </a:xfrm>
          <a:prstGeom prst="star5">
            <a:avLst/>
          </a:prstGeom>
          <a:gradFill>
            <a:gsLst>
              <a:gs pos="0">
                <a:schemeClr val="bg1"/>
              </a:gs>
              <a:gs pos="50000">
                <a:srgbClr val="00B05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30134"/>
            <a:ext cx="579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544137" y="4516205"/>
            <a:ext cx="220143" cy="60001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1449418" y="4246546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987818" y="4532298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412308" y="4528160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1875000" y="4242408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016652" y="3107676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025324" y="3956656"/>
            <a:ext cx="214314" cy="5549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935916" y="3961772"/>
            <a:ext cx="89408" cy="28477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Llamada con línea 1"/>
          <p:cNvSpPr/>
          <p:nvPr/>
        </p:nvSpPr>
        <p:spPr>
          <a:xfrm>
            <a:off x="6643702" y="5715016"/>
            <a:ext cx="1885963" cy="1000132"/>
          </a:xfrm>
          <a:prstGeom prst="borderCallout1">
            <a:avLst>
              <a:gd name="adj1" fmla="val 49580"/>
              <a:gd name="adj2" fmla="val -2921"/>
              <a:gd name="adj3" fmla="val -87866"/>
              <a:gd name="adj4" fmla="val -99678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2060"/>
                </a:solidFill>
              </a:rPr>
              <a:t>Desplazarse por los elementos de el menú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4" name="13 Llamada con línea 1"/>
          <p:cNvSpPr/>
          <p:nvPr/>
        </p:nvSpPr>
        <p:spPr>
          <a:xfrm>
            <a:off x="269954" y="1142984"/>
            <a:ext cx="3230476" cy="1000132"/>
          </a:xfrm>
          <a:prstGeom prst="borderCallout1">
            <a:avLst>
              <a:gd name="adj1" fmla="val 103176"/>
              <a:gd name="adj2" fmla="val 50953"/>
              <a:gd name="adj3" fmla="val 195394"/>
              <a:gd name="adj4" fmla="val 28551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2060"/>
                </a:solidFill>
              </a:rPr>
              <a:t>Retroceder al menú anterior, Salir de los créditos, finalizar ronda, salir del juego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5" name="14 Llamada con línea 1"/>
          <p:cNvSpPr/>
          <p:nvPr/>
        </p:nvSpPr>
        <p:spPr>
          <a:xfrm>
            <a:off x="5929322" y="1142984"/>
            <a:ext cx="2571768" cy="1000132"/>
          </a:xfrm>
          <a:prstGeom prst="borderCallout1">
            <a:avLst>
              <a:gd name="adj1" fmla="val 49580"/>
              <a:gd name="adj2" fmla="val -2921"/>
              <a:gd name="adj3" fmla="val 283694"/>
              <a:gd name="adj4" fmla="val -73344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2060"/>
                </a:solidFill>
              </a:rPr>
              <a:t>Seleccionar un elementos de el menú, Continuar, etc.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57290" y="4116084"/>
            <a:ext cx="1357322" cy="78581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Llamada con línea 1"/>
          <p:cNvSpPr/>
          <p:nvPr/>
        </p:nvSpPr>
        <p:spPr>
          <a:xfrm>
            <a:off x="285720" y="5786454"/>
            <a:ext cx="3929090" cy="1000132"/>
          </a:xfrm>
          <a:prstGeom prst="borderCallout1">
            <a:avLst>
              <a:gd name="adj1" fmla="val -7168"/>
              <a:gd name="adj2" fmla="val 50224"/>
              <a:gd name="adj3" fmla="val -90217"/>
              <a:gd name="adj4" fmla="val 49104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2060"/>
                </a:solidFill>
              </a:rPr>
              <a:t>Permite seleccionar una respuesta de las opciones (A, B, C, D) por pregunta durante el juego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0" y="7141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 smtClean="0">
                <a:solidFill>
                  <a:schemeClr val="bg1"/>
                </a:solidFill>
              </a:rPr>
              <a:t>¡Juega a través del teclado!</a:t>
            </a:r>
            <a:endParaRPr lang="es-CO" sz="440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314823" y="3929066"/>
            <a:ext cx="214314" cy="2857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Llamada con línea 1"/>
          <p:cNvSpPr/>
          <p:nvPr/>
        </p:nvSpPr>
        <p:spPr>
          <a:xfrm>
            <a:off x="6929454" y="3286124"/>
            <a:ext cx="1571636" cy="1571636"/>
          </a:xfrm>
          <a:prstGeom prst="borderCallout1">
            <a:avLst>
              <a:gd name="adj1" fmla="val 49580"/>
              <a:gd name="adj2" fmla="val -2921"/>
              <a:gd name="adj3" fmla="val 51444"/>
              <a:gd name="adj4" fmla="val -15422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2060"/>
                </a:solidFill>
              </a:rPr>
              <a:t>Elimina la información en el menú estadística</a:t>
            </a:r>
            <a:endParaRPr lang="es-CO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Seleccione el modo de juego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000100" y="1643050"/>
            <a:ext cx="7143800" cy="185738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Modo 1: selecciona 15 preguntas totalmente al azar de todas las preguntas del juego.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000100" y="4000504"/>
            <a:ext cx="7143800" cy="185738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Modo 2: genera grupos de 15 preguntas, de tal manera que después de jugar cierta cantidad de rondas se garantiza que se contestaron todas las preguntas.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504</Words>
  <Application>Microsoft Office PowerPoint</Application>
  <PresentationFormat>Presentación en pantalla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Créditos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Seleccione el modo de juego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Créditos</dc:title>
  <dc:creator>Jose</dc:creator>
  <cp:lastModifiedBy>Jose</cp:lastModifiedBy>
  <cp:revision>84</cp:revision>
  <dcterms:created xsi:type="dcterms:W3CDTF">2011-03-27T19:22:47Z</dcterms:created>
  <dcterms:modified xsi:type="dcterms:W3CDTF">2011-04-20T01:39:36Z</dcterms:modified>
</cp:coreProperties>
</file>