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0" r:id="rId6"/>
    <p:sldId id="264" r:id="rId7"/>
    <p:sldId id="265" r:id="rId8"/>
  </p:sldIdLst>
  <p:sldSz cx="9144000" cy="5143500" type="screen16x9"/>
  <p:notesSz cx="6858000" cy="9144000"/>
  <p:embeddedFontLst>
    <p:embeddedFont>
      <p:font typeface="Proxima Nova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641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368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contenidos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descripció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descripció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995" y="4585361"/>
            <a:ext cx="8776006" cy="4279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5295014" y="0"/>
            <a:ext cx="3665086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PROYECTO</a:t>
            </a:r>
            <a:endParaRPr sz="48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107800" y="1141525"/>
            <a:ext cx="4967100" cy="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NOMBRE DEL PROYECTO</a:t>
            </a:r>
            <a:endParaRPr sz="3000" dirty="0">
              <a:solidFill>
                <a:srgbClr val="FFFFFF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948949" cy="10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EC91D2-1C88-41CA-9C29-CF60AD4F6ACF}"/>
              </a:ext>
            </a:extLst>
          </p:cNvPr>
          <p:cNvSpPr txBox="1"/>
          <p:nvPr/>
        </p:nvSpPr>
        <p:spPr>
          <a:xfrm>
            <a:off x="2023728" y="1844820"/>
            <a:ext cx="4869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>
                <a:solidFill>
                  <a:schemeClr val="bg1"/>
                </a:solidFill>
                <a:latin typeface="Proxima Nova" panose="020B0604020202020204" charset="0"/>
              </a:rPr>
              <a:t>PAYANGO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995" y="4585361"/>
            <a:ext cx="8776006" cy="42793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153300" y="0"/>
            <a:ext cx="3806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Problemática</a:t>
            </a:r>
            <a:endParaRPr sz="4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59694" y="1245994"/>
            <a:ext cx="9084306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problemática estamos resolviendo?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 gobierno mexicano no ha implementado las criptomonedas como un método de pago real para tramites y servicios en línea. 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948949" cy="10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995" y="4585361"/>
            <a:ext cx="8776006" cy="427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6447088" y="32025"/>
            <a:ext cx="2685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Solución</a:t>
            </a:r>
            <a:endParaRPr sz="48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948949" cy="10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7E8C10-7D5A-43FF-ADD2-E18527B60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873" y="616926"/>
            <a:ext cx="1102730" cy="1102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4BBE6-384B-49B3-A5C4-84F26CEBA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159" y="917321"/>
            <a:ext cx="546172" cy="546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8E30AD-8695-43B0-B993-81740239F5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165" y="2208750"/>
            <a:ext cx="940146" cy="940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6B164-B0D0-4FC1-935E-FE594E2D7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304" y="1056355"/>
            <a:ext cx="546172" cy="5461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70454F-3D16-4AD2-A898-5D7F4B2094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6638" y="3783576"/>
            <a:ext cx="1581752" cy="43989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09A4482-CF0E-4675-9AE8-BFE7A22183EF}"/>
              </a:ext>
            </a:extLst>
          </p:cNvPr>
          <p:cNvGrpSpPr/>
          <p:nvPr/>
        </p:nvGrpSpPr>
        <p:grpSpPr>
          <a:xfrm>
            <a:off x="5007477" y="3685468"/>
            <a:ext cx="787117" cy="660538"/>
            <a:chOff x="2457872" y="1892950"/>
            <a:chExt cx="861334" cy="845309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3C2EF73-2556-4926-8DDB-24B0FED7DC1D}"/>
                </a:ext>
              </a:extLst>
            </p:cNvPr>
            <p:cNvSpPr/>
            <p:nvPr/>
          </p:nvSpPr>
          <p:spPr>
            <a:xfrm>
              <a:off x="2457872" y="1933180"/>
              <a:ext cx="845309" cy="7648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9E05BE6-3AD9-473F-A87D-D3DBD77D1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73897" y="1892950"/>
              <a:ext cx="845309" cy="845309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591CFAF-5BA3-43B8-9762-101FC6F8D3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6477" y="1709739"/>
            <a:ext cx="669178" cy="66917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2BF36CD9-93AA-4C97-AB6E-007A3B751895}"/>
              </a:ext>
            </a:extLst>
          </p:cNvPr>
          <p:cNvGrpSpPr/>
          <p:nvPr/>
        </p:nvGrpSpPr>
        <p:grpSpPr>
          <a:xfrm>
            <a:off x="7038697" y="1746566"/>
            <a:ext cx="669177" cy="593411"/>
            <a:chOff x="7979487" y="3638840"/>
            <a:chExt cx="669177" cy="59341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3F71C82-5A96-4D0C-AA0D-38D0CBCDBF9A}"/>
                </a:ext>
              </a:extLst>
            </p:cNvPr>
            <p:cNvSpPr/>
            <p:nvPr/>
          </p:nvSpPr>
          <p:spPr>
            <a:xfrm>
              <a:off x="7979487" y="3638840"/>
              <a:ext cx="669177" cy="593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5DCF187-3526-443A-A9BE-B78E4F654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25840" y="3697437"/>
              <a:ext cx="427935" cy="427935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F23E069A-3E0B-4E3A-8D93-563D705A41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388" y="1896484"/>
            <a:ext cx="652129" cy="354324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1DF2FF-7E6B-47CE-95BB-7589AD23AF7F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flipH="1">
            <a:off x="1323476" y="1168291"/>
            <a:ext cx="2574397" cy="1611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8971F7-DB7D-41B0-B3C2-6A0C143B510C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000603" y="1168291"/>
            <a:ext cx="1696556" cy="2211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515B4F-F60D-4E96-A16C-81CA57A09F8A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>
            <a:off x="1050390" y="1602527"/>
            <a:ext cx="27063" cy="2939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BED8DA-39E7-40E1-920D-2D93227851B5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flipH="1">
            <a:off x="6651066" y="1463493"/>
            <a:ext cx="319179" cy="2462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3B7343-E022-40C8-B59A-8D30645A94DA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>
            <a:off x="6970245" y="1463493"/>
            <a:ext cx="403041" cy="2830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F08E22-62ED-4C9C-A05E-419537166C75}"/>
              </a:ext>
            </a:extLst>
          </p:cNvPr>
          <p:cNvCxnSpPr>
            <a:cxnSpLocks/>
            <a:stCxn id="3" idx="2"/>
            <a:endCxn id="100" idx="0"/>
          </p:cNvCxnSpPr>
          <p:nvPr/>
        </p:nvCxnSpPr>
        <p:spPr>
          <a:xfrm>
            <a:off x="4449238" y="1719656"/>
            <a:ext cx="0" cy="2596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531F9E-1575-4A0F-92BE-82830ADE5B3E}"/>
              </a:ext>
            </a:extLst>
          </p:cNvPr>
          <p:cNvCxnSpPr>
            <a:cxnSpLocks/>
          </p:cNvCxnSpPr>
          <p:nvPr/>
        </p:nvCxnSpPr>
        <p:spPr>
          <a:xfrm flipH="1">
            <a:off x="1976638" y="2980327"/>
            <a:ext cx="1921235" cy="59064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4EF25B56-02A0-408D-B47B-4781C26303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9346" y="3570969"/>
            <a:ext cx="775037" cy="775037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0D60FB-D9CD-4219-8C28-DC17E6359D4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693370" y="4015737"/>
            <a:ext cx="1328751" cy="490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877E972-0B02-4C04-82BA-20047C99B8AF}"/>
              </a:ext>
            </a:extLst>
          </p:cNvPr>
          <p:cNvSpPr txBox="1"/>
          <p:nvPr/>
        </p:nvSpPr>
        <p:spPr>
          <a:xfrm>
            <a:off x="7753796" y="1058701"/>
            <a:ext cx="1199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Método existente y limitado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BBF539-58D2-4EAE-B0EB-490AC2ECAFFF}"/>
              </a:ext>
            </a:extLst>
          </p:cNvPr>
          <p:cNvSpPr txBox="1"/>
          <p:nvPr/>
        </p:nvSpPr>
        <p:spPr>
          <a:xfrm>
            <a:off x="503316" y="2408928"/>
            <a:ext cx="114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Propuesta incluyente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93F3FDB-1D20-4654-A07B-487ECE3B26B5}"/>
              </a:ext>
            </a:extLst>
          </p:cNvPr>
          <p:cNvSpPr txBox="1"/>
          <p:nvPr/>
        </p:nvSpPr>
        <p:spPr>
          <a:xfrm>
            <a:off x="3171467" y="1979316"/>
            <a:ext cx="2555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Propuesta criptomonedas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AD5E9B0-FBAA-45E9-873E-4D72EF5B1448}"/>
              </a:ext>
            </a:extLst>
          </p:cNvPr>
          <p:cNvGrpSpPr/>
          <p:nvPr/>
        </p:nvGrpSpPr>
        <p:grpSpPr>
          <a:xfrm>
            <a:off x="5939134" y="3682403"/>
            <a:ext cx="715099" cy="650289"/>
            <a:chOff x="7038697" y="3268519"/>
            <a:chExt cx="715099" cy="650289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9D1A7164-D6C3-426D-9403-47153E245862}"/>
                </a:ext>
              </a:extLst>
            </p:cNvPr>
            <p:cNvSpPr/>
            <p:nvPr/>
          </p:nvSpPr>
          <p:spPr>
            <a:xfrm>
              <a:off x="7038697" y="3301485"/>
              <a:ext cx="715099" cy="6010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594F3BCA-7518-4002-95BC-9B3AF9DAC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71101" y="3268519"/>
              <a:ext cx="650289" cy="6502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995" y="4585361"/>
            <a:ext cx="8776006" cy="42793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5443870" y="-4275"/>
            <a:ext cx="408113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SzPts val="3000"/>
            </a:pPr>
            <a:r>
              <a:rPr lang="en" sz="48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Arquitectura</a:t>
            </a:r>
            <a:endParaRPr lang="es-MX" sz="48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84000" y="1365252"/>
            <a:ext cx="8472900" cy="286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Criptomoneda </a:t>
            </a:r>
            <a:r>
              <a:rPr lang="es-MX" sz="30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Tether</a:t>
            </a:r>
            <a:endParaRPr lang="es-MX" sz="30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lang="es-MX" sz="30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Tether</a:t>
            </a:r>
            <a:r>
              <a:rPr lang="es-MX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= 1 USD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Blockchain</a:t>
            </a:r>
            <a:r>
              <a:rPr lang="es-MX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por parte de </a:t>
            </a:r>
            <a:r>
              <a:rPr lang="es-MX" sz="30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Gocoin</a:t>
            </a:r>
            <a:r>
              <a:rPr lang="es-MX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un Gateway de pagos.</a:t>
            </a:r>
            <a:endParaRPr sz="11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948949" cy="10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995" y="4585361"/>
            <a:ext cx="8776006" cy="42793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6440000" y="32025"/>
            <a:ext cx="2685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44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Solución</a:t>
            </a:r>
            <a:endParaRPr sz="4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948949" cy="10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074F01-BE60-4D3B-8666-2A345FE8ED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83" b="7253"/>
          <a:stretch/>
        </p:blipFill>
        <p:spPr>
          <a:xfrm>
            <a:off x="0" y="-815"/>
            <a:ext cx="9144000" cy="45861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5025B6-27AA-4574-BD16-2E556C4C5813}"/>
              </a:ext>
            </a:extLst>
          </p:cNvPr>
          <p:cNvSpPr/>
          <p:nvPr/>
        </p:nvSpPr>
        <p:spPr>
          <a:xfrm>
            <a:off x="1311347" y="3175590"/>
            <a:ext cx="1155405" cy="163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995" y="4585361"/>
            <a:ext cx="8776006" cy="42793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6440000" y="32025"/>
            <a:ext cx="2685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44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Solución</a:t>
            </a:r>
            <a:endParaRPr sz="4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948949" cy="10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6494B-EC75-4B27-8471-73DAA5D9C8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21" b="5186"/>
          <a:stretch/>
        </p:blipFill>
        <p:spPr>
          <a:xfrm>
            <a:off x="0" y="0"/>
            <a:ext cx="9144000" cy="46854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068802-8AC8-4FEB-B1B8-23198DE0DF8E}"/>
              </a:ext>
            </a:extLst>
          </p:cNvPr>
          <p:cNvSpPr/>
          <p:nvPr/>
        </p:nvSpPr>
        <p:spPr>
          <a:xfrm>
            <a:off x="1644498" y="2452577"/>
            <a:ext cx="2324990" cy="49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50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995" y="4585361"/>
            <a:ext cx="8776006" cy="42793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6440000" y="32025"/>
            <a:ext cx="2685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44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Solución</a:t>
            </a:r>
            <a:endParaRPr sz="4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948949" cy="10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CE01CC-E71A-4579-990D-05283646AD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72" b="4910"/>
          <a:stretch/>
        </p:blipFill>
        <p:spPr>
          <a:xfrm>
            <a:off x="0" y="0"/>
            <a:ext cx="9144000" cy="46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21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64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Proxima Nova</vt:lpstr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#X</dc:title>
  <dc:creator>José Luis López zaragoza</dc:creator>
  <cp:lastModifiedBy>José Luis López zaragoza</cp:lastModifiedBy>
  <cp:revision>32</cp:revision>
  <dcterms:modified xsi:type="dcterms:W3CDTF">2018-04-06T01:18:39Z</dcterms:modified>
</cp:coreProperties>
</file>