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59" r:id="rId5"/>
    <p:sldId id="260" r:id="rId6"/>
    <p:sldId id="261" r:id="rId7"/>
    <p:sldId id="262" r:id="rId8"/>
    <p:sldId id="256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4334-C586-413B-8CAA-71B82EC5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BF01-25B5-477F-96B6-053ABBF5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AEEF-5271-411F-895B-B874018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E6298-9E2B-42E5-A3F3-3B98BA82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1531-A87F-4C1A-9A07-705C4871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AB9B-3C41-4873-A51A-91732490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43430-D456-4EDE-A960-DF8299A6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18E4-19BA-4E58-8E70-562301E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9994-1CEC-4BEE-9C8A-8FD016D2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F3ECA-A54D-4020-BAA9-CCEE174C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16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C66F6-1769-44B1-BD12-F17D95825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24756-23A1-4B19-B52E-ACCDB8E33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3B34-764A-47A8-B610-7714110E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B8B9F-CE4B-4C33-8FAD-DE24DD78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4C6B-C8B7-47A5-BB29-351B95CE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4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F69B-AF3A-4FE6-8A87-6B652E28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1415-C326-44FE-BFB5-62DDDB3B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2D6B-7F6F-4B05-9ACB-1024DB30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D0DA-F5CF-43CD-B730-9A3EEA42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F706-FA78-47BB-829B-9699401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34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74FC-59A2-418A-B93C-E0D187C6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464E2-CD57-4552-B5E8-57BCC947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BD88-29B5-4DF0-B1E9-AA22789B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D5F9-8D16-469A-8312-906671D2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DACB-4A60-4981-8E57-CFCBB9E9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2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C91C-F7AF-4A57-8BF5-B049FD88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993B-28B6-4C19-851A-BC04705B5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6A4C8-BA87-4E03-9EFE-2C8A00DF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3052B-5F1E-450D-B903-E598A486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E3DF3-7C08-4CEF-8CE1-0100071A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86D6D-6642-42D0-9470-FE3A62AC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7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4B8D-985C-4F9B-A079-985D87AD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CB74-75C4-469E-86C0-8E9F4DCD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BD449-D9A3-4447-8FF7-8F5781A9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E1F65-2EB0-41EF-8DCF-2B497C049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AD87-36E9-4AA5-B01E-1784E414F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1445A-D0B9-457D-9F0C-C2DA509A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E9ED-8763-4722-809D-C18EFAEE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63600-583C-4841-9B0F-326B3D08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5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136C-D90F-4C74-973A-5ECB2505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CC8C0-EF97-4791-8148-371BEA01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89EB0-B2FB-4780-81AE-BD1E40A7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C0F87-D726-433D-BA0D-32DFBE41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5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298BC-998B-4D4B-85E2-F81486A8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EDAC1-B589-4719-AA0D-564A4A00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F1AB1-39FA-408D-84FF-BC8C82F9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02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B975-B826-46E2-AA62-2CC10632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C9A1-5AE8-40D6-9786-F7D74492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7806F-D504-4A6C-AD3E-D7EB80FD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A6346-5269-4BF5-8DDB-6174A9D7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9DE15-CF5F-4D8F-BF0D-F39F726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1F5A-8FB4-4BC5-9305-B0F92CD5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73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AEC0-6447-493B-A1DE-0C5BE89C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B9E5F-1B2F-4989-BBBF-E2BADB364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2EB50-56E1-4B72-8335-49BC3C00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71FE-29D6-41D4-8D31-7572351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F470-A294-4E19-9C18-89C1D4F0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677EE-D621-4818-B704-FE9A0DD6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15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343B5-9ADC-4913-8DE4-531CFD1D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30237-1761-44F4-BCE9-C7F0F0FB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3857-724A-4272-A3CE-98615923F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D3A2-40CA-4A97-A005-46D8AC0E9D02}" type="datetimeFigureOut">
              <a:rPr lang="es-MX" smtClean="0"/>
              <a:t>20/05/2018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DFF3-B2E5-495A-9531-25B83F480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2F62-26FB-447A-A579-C9A7B99C2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E00E-6775-40F2-B7C5-2BE56F029AD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9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8D8-4903-4275-A5E1-607B5A22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37105"/>
            <a:ext cx="10515600" cy="765096"/>
          </a:xfrm>
        </p:spPr>
        <p:txBody>
          <a:bodyPr/>
          <a:lstStyle/>
          <a:p>
            <a:pPr algn="ctr"/>
            <a:r>
              <a:rPr lang="es-MX" dirty="0"/>
              <a:t>Problemática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1576EC-516D-4786-9CE8-90D9FE76B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20" y="1439100"/>
            <a:ext cx="3979800" cy="3979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C86263-D824-45CD-9726-EAFC40E71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38" y="0"/>
            <a:ext cx="1345163" cy="13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29B2F9-0328-42B3-B85F-B649280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37105"/>
            <a:ext cx="10515600" cy="765096"/>
          </a:xfrm>
        </p:spPr>
        <p:txBody>
          <a:bodyPr/>
          <a:lstStyle/>
          <a:p>
            <a:pPr algn="ctr"/>
            <a:r>
              <a:rPr lang="es-MX" dirty="0"/>
              <a:t>Metodología Agile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5F9C2-33E8-47C1-AA05-5232A004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70" y="1102201"/>
            <a:ext cx="5406859" cy="5015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D24E0-2ACA-46F2-864B-E1AE9F22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38" y="0"/>
            <a:ext cx="1345163" cy="13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60EF-B840-4A3D-ACF3-84B6A195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430079"/>
            <a:ext cx="10515600" cy="763578"/>
          </a:xfrm>
        </p:spPr>
        <p:txBody>
          <a:bodyPr/>
          <a:lstStyle/>
          <a:p>
            <a:pPr algn="ctr"/>
            <a:r>
              <a:rPr lang="es-MX" dirty="0"/>
              <a:t>Sistema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4DF0AA-126C-4FCE-A62C-75BBB9FB6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7" y="3075923"/>
            <a:ext cx="1417353" cy="1417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3AAA47-6C95-46A1-8370-E2F28C42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16" y="3075923"/>
            <a:ext cx="1417353" cy="1417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96F482-904F-47EC-B54D-9467781A1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23" y="1303221"/>
            <a:ext cx="1417353" cy="14173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5B6BB3-0A27-48FA-AD0E-BB20EE5B4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86" y="3075923"/>
            <a:ext cx="1417353" cy="1417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C43DE9-A740-47CE-98F4-E75C892EE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23" y="4848626"/>
            <a:ext cx="1417353" cy="14173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352D10-1291-4D09-82EB-C436D0546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7234"/>
            <a:ext cx="1417352" cy="14173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DBC91D-BB56-4DB3-81A3-7BCF8298D4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20" y="3259209"/>
            <a:ext cx="1153216" cy="11532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75504AC-EB01-48DD-92B7-B3DB3F098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49" y="3402810"/>
            <a:ext cx="763578" cy="7635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5FC5188-C7F3-47AE-8446-058C8A3FD3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26" y="1630108"/>
            <a:ext cx="763578" cy="7635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326C73A-65AF-4601-B010-78B1E304F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26" y="3390922"/>
            <a:ext cx="763578" cy="7635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182BBD1-1996-41A2-8D78-F37B4C4BF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93" y="5175515"/>
            <a:ext cx="763578" cy="763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F1336-56D2-4627-A362-C13EC217F0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40" y="3758162"/>
            <a:ext cx="1417353" cy="1417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47264-F9D4-4250-870B-22435C4F9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38" y="0"/>
            <a:ext cx="1345163" cy="13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C916-3751-405E-8406-E959073E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365"/>
            <a:ext cx="10515600" cy="66452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Metas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CAA6-5C2D-45D5-8C2D-B67CBF60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476385"/>
            <a:ext cx="2646680" cy="428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Corto Plazo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2564A-17EE-426D-B0EA-7008E855A2DB}"/>
              </a:ext>
            </a:extLst>
          </p:cNvPr>
          <p:cNvSpPr txBox="1"/>
          <p:nvPr/>
        </p:nvSpPr>
        <p:spPr>
          <a:xfrm>
            <a:off x="4632913" y="1445916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Mediano Plazo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9B502-D604-47D0-887D-5AB74DE3D6EA}"/>
              </a:ext>
            </a:extLst>
          </p:cNvPr>
          <p:cNvSpPr txBox="1"/>
          <p:nvPr/>
        </p:nvSpPr>
        <p:spPr>
          <a:xfrm>
            <a:off x="8910320" y="1429078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Largo Plazo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C7BE6-E488-4719-9609-FD7A55DA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3" y="2236176"/>
            <a:ext cx="1033447" cy="1033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80411-1BC1-4A5D-B415-EF8B1C148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53" y="3588378"/>
            <a:ext cx="1152826" cy="1152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04691A-CA46-4123-BE62-0FFBCD03C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79" y="5030507"/>
            <a:ext cx="1152825" cy="1152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ADAE1-E9A1-4B68-AD17-F64C8904A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87" y="2000902"/>
            <a:ext cx="1305896" cy="1305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2B878F-ACB0-4CCD-9946-56122E61B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07" y="3430491"/>
            <a:ext cx="1305896" cy="1305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5D7484-4F24-4145-8312-7473CC6FA5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92" y="5020265"/>
            <a:ext cx="1208663" cy="12086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0C76A6-A50E-4CD6-9017-8219369F2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58" y="1952298"/>
            <a:ext cx="1354500" cy="1354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DEF280-A9A8-4929-AEA4-637CF899D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59" y="3542072"/>
            <a:ext cx="1354501" cy="1354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505A3A-97D3-49B1-8059-83E6EFF841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87" y="5030507"/>
            <a:ext cx="1114843" cy="1114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128C79-408E-4BFE-A14D-788CF260D8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38" y="0"/>
            <a:ext cx="1345163" cy="13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D339-420B-4B17-B942-10A2764F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56"/>
            <a:ext cx="10515600" cy="66452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DB054-A43E-4341-8278-1C2AD4EEC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48" y="993988"/>
            <a:ext cx="2985452" cy="5307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CB9BA-7D9A-4385-94DA-77BD646A3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12" y="993988"/>
            <a:ext cx="2985452" cy="5307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F8E7C-A249-4809-9F56-30397CAB8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26" y="4811323"/>
            <a:ext cx="1460783" cy="1460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24CDB-FA93-4AE1-A835-1EC0D7ACC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9" y="1091984"/>
            <a:ext cx="2044019" cy="2044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9E836-AE3E-4F97-A71E-4FAD04B00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23" y="3429000"/>
            <a:ext cx="1089326" cy="1089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727DA-852C-4E0C-95BB-0257503DF9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38" y="0"/>
            <a:ext cx="1345163" cy="13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8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8B295-AC17-46E1-A475-000C519D6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8" t="18851" r="24829" b="17637"/>
          <a:stretch/>
        </p:blipFill>
        <p:spPr>
          <a:xfrm>
            <a:off x="4521200" y="1012486"/>
            <a:ext cx="3149599" cy="551605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936835-36EC-4C44-882E-D1173D49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60"/>
            <a:ext cx="10515600" cy="66452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6D040-7EA1-4B92-A7E2-A161A2E9B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38" y="0"/>
            <a:ext cx="1345163" cy="13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190-2A5A-483E-B05C-C1C267AE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893"/>
            <a:ext cx="10515600" cy="776288"/>
          </a:xfrm>
        </p:spPr>
        <p:txBody>
          <a:bodyPr/>
          <a:lstStyle/>
          <a:p>
            <a:pPr algn="ctr"/>
            <a:r>
              <a:rPr lang="es-MX" dirty="0"/>
              <a:t>Aplicación Disponible 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38326-96CB-48B1-86E7-E3692FFF0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22" y="955455"/>
            <a:ext cx="8733356" cy="5609652"/>
          </a:xfrm>
        </p:spPr>
      </p:pic>
    </p:spTree>
    <p:extLst>
      <p:ext uri="{BB962C8B-B14F-4D97-AF65-F5344CB8AC3E}">
        <p14:creationId xmlns:p14="http://schemas.microsoft.com/office/powerpoint/2010/main" val="332009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12B2B-DB0A-42E0-9C4C-7163EFD2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74" y="-172720"/>
            <a:ext cx="5765051" cy="55710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6507B2-C42D-4E91-92EB-D005C5352DA0}"/>
              </a:ext>
            </a:extLst>
          </p:cNvPr>
          <p:cNvSpPr/>
          <p:nvPr/>
        </p:nvSpPr>
        <p:spPr>
          <a:xfrm>
            <a:off x="2201096" y="5221189"/>
            <a:ext cx="77898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Seguridad en tus manos</a:t>
            </a:r>
          </a:p>
        </p:txBody>
      </p:sp>
    </p:spTree>
    <p:extLst>
      <p:ext uri="{BB962C8B-B14F-4D97-AF65-F5344CB8AC3E}">
        <p14:creationId xmlns:p14="http://schemas.microsoft.com/office/powerpoint/2010/main" val="359413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Problemática</vt:lpstr>
      <vt:lpstr>Metodología Agile</vt:lpstr>
      <vt:lpstr>Sistema</vt:lpstr>
      <vt:lpstr>Metas</vt:lpstr>
      <vt:lpstr>Demo</vt:lpstr>
      <vt:lpstr>Demo</vt:lpstr>
      <vt:lpstr>Aplicación Disponible 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Luis López zaragoza</dc:creator>
  <cp:lastModifiedBy>José Luis López zaragoza</cp:lastModifiedBy>
  <cp:revision>43</cp:revision>
  <dcterms:created xsi:type="dcterms:W3CDTF">2018-05-19T18:41:27Z</dcterms:created>
  <dcterms:modified xsi:type="dcterms:W3CDTF">2018-05-20T15:36:48Z</dcterms:modified>
</cp:coreProperties>
</file>