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21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2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13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9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6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49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5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84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26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8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108E-E75D-46C7-A305-467CB6ABC07C}" type="datetimeFigureOut">
              <a:rPr lang="zh-TW" altLang="en-US" smtClean="0"/>
              <a:t>2022/10/8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9825-33C8-4FD2-A584-1ECFB94C0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5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925515" y="1028700"/>
            <a:ext cx="738554" cy="58908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2760784" y="1028700"/>
            <a:ext cx="624254" cy="58908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十字形 5"/>
          <p:cNvSpPr/>
          <p:nvPr/>
        </p:nvSpPr>
        <p:spPr>
          <a:xfrm>
            <a:off x="3622432" y="1028700"/>
            <a:ext cx="624254" cy="589085"/>
          </a:xfrm>
          <a:prstGeom prst="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1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紅紫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微軟正黑體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Josey</dc:creator>
  <cp:lastModifiedBy>Josey</cp:lastModifiedBy>
  <cp:revision>1</cp:revision>
  <dcterms:created xsi:type="dcterms:W3CDTF">2022-10-08T05:36:01Z</dcterms:created>
  <dcterms:modified xsi:type="dcterms:W3CDTF">2022-10-08T05:41:45Z</dcterms:modified>
</cp:coreProperties>
</file>