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7" r:id="rId5"/>
    <p:sldId id="259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40.109.18.117/download_page/download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台語語音與文字資料庫</a:t>
            </a:r>
            <a:r>
              <a:rPr lang="en-US" altLang="zh-TW" dirty="0" smtClean="0"/>
              <a:t>-</a:t>
            </a:r>
            <a:br>
              <a:rPr lang="en-US" altLang="zh-TW" dirty="0" smtClean="0"/>
            </a:br>
            <a:r>
              <a:rPr lang="zh-TW" altLang="en-US" dirty="0" smtClean="0"/>
              <a:t>字典整理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66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以現有的台語語料庫 </a:t>
            </a:r>
            <a:r>
              <a:rPr lang="zh-TW" altLang="en-US" dirty="0" smtClean="0"/>
              <a:t>整理</a:t>
            </a:r>
            <a:r>
              <a:rPr lang="zh-TW" altLang="en-US" dirty="0" smtClean="0"/>
              <a:t>出</a:t>
            </a:r>
            <a:r>
              <a:rPr lang="zh-TW" altLang="en-US" dirty="0" smtClean="0"/>
              <a:t>含以下資訊的</a:t>
            </a:r>
            <a:r>
              <a:rPr lang="zh-TW" altLang="en-US" dirty="0" smtClean="0"/>
              <a:t>字典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詞意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例句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聲音</a:t>
            </a:r>
            <a:r>
              <a:rPr lang="zh-TW" altLang="en-US" dirty="0" smtClean="0"/>
              <a:t>與拼音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74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</a:t>
            </a:r>
            <a:endParaRPr lang="zh-TW" altLang="en-US" dirty="0"/>
          </a:p>
        </p:txBody>
      </p:sp>
      <p:sp>
        <p:nvSpPr>
          <p:cNvPr id="37" name="流程圖: 程序 36"/>
          <p:cNvSpPr/>
          <p:nvPr/>
        </p:nvSpPr>
        <p:spPr>
          <a:xfrm>
            <a:off x="3675569" y="3356850"/>
            <a:ext cx="1238250" cy="8191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線上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pPr algn="ctr"/>
            <a:r>
              <a:rPr lang="zh-TW" altLang="en-US" dirty="0"/>
              <a:t>瀏覽</a:t>
            </a:r>
            <a:endParaRPr lang="zh-TW" altLang="en-US" dirty="0"/>
          </a:p>
        </p:txBody>
      </p:sp>
      <p:sp>
        <p:nvSpPr>
          <p:cNvPr id="38" name="流程圖: 多重文件 37"/>
          <p:cNvSpPr/>
          <p:nvPr/>
        </p:nvSpPr>
        <p:spPr>
          <a:xfrm>
            <a:off x="2404378" y="3347962"/>
            <a:ext cx="1066601" cy="81915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台語資料庫</a:t>
            </a:r>
            <a:endParaRPr lang="zh-TW" altLang="en-US" dirty="0"/>
          </a:p>
        </p:txBody>
      </p:sp>
      <p:sp>
        <p:nvSpPr>
          <p:cNvPr id="39" name="流程圖: 多重文件 38"/>
          <p:cNvSpPr/>
          <p:nvPr/>
        </p:nvSpPr>
        <p:spPr>
          <a:xfrm>
            <a:off x="5661603" y="2337809"/>
            <a:ext cx="1373678" cy="69235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字典</a:t>
            </a:r>
            <a:endParaRPr lang="zh-TW" altLang="en-US" dirty="0"/>
          </a:p>
        </p:txBody>
      </p:sp>
      <p:cxnSp>
        <p:nvCxnSpPr>
          <p:cNvPr id="4" name="直線單箭頭接點 3"/>
          <p:cNvCxnSpPr>
            <a:stCxn id="38" idx="3"/>
            <a:endCxn id="37" idx="1"/>
          </p:cNvCxnSpPr>
          <p:nvPr/>
        </p:nvCxnSpPr>
        <p:spPr>
          <a:xfrm>
            <a:off x="3470979" y="3757538"/>
            <a:ext cx="204590" cy="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流程圖: 決策 48"/>
          <p:cNvSpPr/>
          <p:nvPr/>
        </p:nvSpPr>
        <p:spPr>
          <a:xfrm>
            <a:off x="5383764" y="3347962"/>
            <a:ext cx="1768661" cy="82803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編譯</a:t>
            </a:r>
            <a:r>
              <a:rPr lang="en-US" altLang="zh-TW" sz="1200" dirty="0" smtClean="0"/>
              <a:t>/</a:t>
            </a:r>
            <a:r>
              <a:rPr lang="zh-TW" altLang="en-US" sz="1200" dirty="0" smtClean="0"/>
              <a:t>修改</a:t>
            </a:r>
            <a:endParaRPr lang="en-US" altLang="zh-TW" sz="1600" dirty="0" smtClean="0"/>
          </a:p>
          <a:p>
            <a:pPr algn="ctr"/>
            <a:r>
              <a:rPr lang="zh-TW" altLang="en-US" sz="1600" dirty="0" smtClean="0"/>
              <a:t>語意</a:t>
            </a:r>
            <a:endParaRPr lang="en-US" altLang="zh-TW" sz="1600" dirty="0"/>
          </a:p>
        </p:txBody>
      </p:sp>
      <p:sp>
        <p:nvSpPr>
          <p:cNvPr id="50" name="流程圖: 多重文件 49"/>
          <p:cNvSpPr/>
          <p:nvPr/>
        </p:nvSpPr>
        <p:spPr>
          <a:xfrm>
            <a:off x="7735846" y="3407399"/>
            <a:ext cx="1338420" cy="71361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爭議</a:t>
            </a:r>
            <a:r>
              <a:rPr lang="zh-TW" altLang="en-US" dirty="0" smtClean="0"/>
              <a:t>語意紀錄</a:t>
            </a:r>
            <a:endParaRPr lang="zh-TW" altLang="en-US" dirty="0"/>
          </a:p>
        </p:txBody>
      </p:sp>
      <p:sp>
        <p:nvSpPr>
          <p:cNvPr id="52" name="流程圖: 決策 51"/>
          <p:cNvSpPr/>
          <p:nvPr/>
        </p:nvSpPr>
        <p:spPr>
          <a:xfrm>
            <a:off x="7707853" y="2270094"/>
            <a:ext cx="1553541" cy="82803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爭議</a:t>
            </a:r>
            <a:r>
              <a:rPr lang="zh-TW" altLang="en-US" sz="1600" dirty="0" smtClean="0"/>
              <a:t>判斷</a:t>
            </a:r>
            <a:endParaRPr lang="en-US" altLang="zh-TW" sz="1600" dirty="0"/>
          </a:p>
        </p:txBody>
      </p:sp>
      <p:cxnSp>
        <p:nvCxnSpPr>
          <p:cNvPr id="24" name="直線單箭頭接點 23"/>
          <p:cNvCxnSpPr>
            <a:stCxn id="37" idx="3"/>
            <a:endCxn id="49" idx="1"/>
          </p:cNvCxnSpPr>
          <p:nvPr/>
        </p:nvCxnSpPr>
        <p:spPr>
          <a:xfrm flipV="1">
            <a:off x="4913819" y="3761982"/>
            <a:ext cx="469945" cy="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49" idx="0"/>
            <a:endCxn id="39" idx="2"/>
          </p:cNvCxnSpPr>
          <p:nvPr/>
        </p:nvCxnSpPr>
        <p:spPr>
          <a:xfrm flipH="1" flipV="1">
            <a:off x="6252921" y="3003940"/>
            <a:ext cx="15174" cy="34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9" idx="3"/>
            <a:endCxn id="50" idx="1"/>
          </p:cNvCxnSpPr>
          <p:nvPr/>
        </p:nvCxnSpPr>
        <p:spPr>
          <a:xfrm>
            <a:off x="7152425" y="3761982"/>
            <a:ext cx="583421" cy="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50" idx="0"/>
            <a:endCxn id="52" idx="2"/>
          </p:cNvCxnSpPr>
          <p:nvPr/>
        </p:nvCxnSpPr>
        <p:spPr>
          <a:xfrm flipH="1" flipV="1">
            <a:off x="8484624" y="3098133"/>
            <a:ext cx="12510" cy="30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52" idx="1"/>
            <a:endCxn id="39" idx="3"/>
          </p:cNvCxnSpPr>
          <p:nvPr/>
        </p:nvCxnSpPr>
        <p:spPr>
          <a:xfrm flipH="1" flipV="1">
            <a:off x="7035281" y="2683985"/>
            <a:ext cx="672572" cy="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stCxn id="39" idx="1"/>
            <a:endCxn id="37" idx="0"/>
          </p:cNvCxnSpPr>
          <p:nvPr/>
        </p:nvCxnSpPr>
        <p:spPr>
          <a:xfrm rot="10800000" flipV="1">
            <a:off x="4294695" y="2683984"/>
            <a:ext cx="1366909" cy="6728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4844527" y="3457044"/>
            <a:ext cx="121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選擇</a:t>
            </a:r>
            <a:endParaRPr lang="en-US" altLang="zh-TW" dirty="0" smtClean="0"/>
          </a:p>
          <a:p>
            <a:r>
              <a:rPr lang="zh-TW" altLang="en-US" dirty="0" smtClean="0"/>
              <a:t>例句</a:t>
            </a:r>
            <a:endParaRPr lang="zh-TW" altLang="en-US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084342" y="3457044"/>
            <a:ext cx="64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修改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6207737" y="3020417"/>
            <a:ext cx="64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編譯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811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</a:t>
            </a:r>
            <a:r>
              <a:rPr lang="zh-TW" altLang="en-US" dirty="0" smtClean="0"/>
              <a:t>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2722" y="2072339"/>
            <a:ext cx="5332478" cy="3777622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140.109.18.117/download_page/download.php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選擇</a:t>
            </a:r>
            <a:r>
              <a:rPr lang="zh-TW" altLang="en-US" dirty="0"/>
              <a:t>想要瀏覽檔案進入線上瀏覽介面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73" y="624110"/>
            <a:ext cx="44196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0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034" y="1441031"/>
            <a:ext cx="8253351" cy="445462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線上網頁瀏覽資料庫檔案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73103" y="1512986"/>
            <a:ext cx="2635931" cy="4822503"/>
          </a:xfrm>
        </p:spPr>
        <p:txBody>
          <a:bodyPr>
            <a:noAutofit/>
          </a:bodyPr>
          <a:lstStyle/>
          <a:p>
            <a:r>
              <a:rPr lang="zh-TW" altLang="en-US" dirty="0"/>
              <a:t>播放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1"/>
            <a:r>
              <a:rPr lang="zh-TW" altLang="en-US" dirty="0"/>
              <a:t>音文</a:t>
            </a:r>
            <a:r>
              <a:rPr lang="zh-TW" altLang="en-US" dirty="0" smtClean="0"/>
              <a:t>同步</a:t>
            </a:r>
            <a:r>
              <a:rPr lang="zh-TW" altLang="en-US" sz="1600" dirty="0" smtClean="0"/>
              <a:t>播放</a:t>
            </a:r>
            <a:r>
              <a:rPr lang="zh-TW" altLang="en-US" sz="1600" dirty="0"/>
              <a:t>台語語料聲音</a:t>
            </a:r>
            <a:r>
              <a:rPr lang="zh-TW" altLang="en-US" sz="1600" dirty="0" smtClean="0"/>
              <a:t>內容</a:t>
            </a:r>
            <a:endParaRPr lang="en-US" altLang="zh-TW" sz="1600" dirty="0" smtClean="0"/>
          </a:p>
          <a:p>
            <a:pPr lvl="1"/>
            <a:r>
              <a:rPr lang="zh-TW" altLang="en-US" dirty="0" smtClean="0"/>
              <a:t>播放、暫停、改變播放速率、單句播放、自動捲動</a:t>
            </a:r>
            <a:endParaRPr lang="en-US" altLang="zh-TW" dirty="0" smtClean="0"/>
          </a:p>
          <a:p>
            <a:r>
              <a:rPr lang="zh-TW" altLang="en-US" dirty="0" smtClean="0"/>
              <a:t>內容瀏覽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說話者同步顯示</a:t>
            </a:r>
            <a:endParaRPr lang="en-US" altLang="zh-TW" dirty="0" smtClean="0"/>
          </a:p>
          <a:p>
            <a:pPr lvl="1"/>
            <a:r>
              <a:rPr lang="zh-TW" altLang="en-US" dirty="0"/>
              <a:t>內容同步</a:t>
            </a:r>
            <a:r>
              <a:rPr lang="zh-TW" altLang="en-US" dirty="0" smtClean="0"/>
              <a:t>顯示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隨著聲音播放同時高亮聲音內容與說話者</a:t>
            </a:r>
            <a:endParaRPr lang="en-US" altLang="zh-TW" dirty="0" smtClean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 smtClean="0"/>
          </a:p>
        </p:txBody>
      </p:sp>
      <p:sp>
        <p:nvSpPr>
          <p:cNvPr id="5" name="矩形 4"/>
          <p:cNvSpPr/>
          <p:nvPr/>
        </p:nvSpPr>
        <p:spPr>
          <a:xfrm>
            <a:off x="3909033" y="1441031"/>
            <a:ext cx="473111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32512" y="1143654"/>
            <a:ext cx="11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播放功能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09034" y="2079527"/>
            <a:ext cx="7922182" cy="34721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043622" y="5182382"/>
            <a:ext cx="134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說話者名單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954100" y="5182382"/>
            <a:ext cx="11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聲音內容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116063" y="1762079"/>
            <a:ext cx="11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內容瀏覽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924" y="1333694"/>
            <a:ext cx="8189191" cy="441999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語意編輯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73103" y="1512986"/>
            <a:ext cx="2635931" cy="4822503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如何進入語意編輯？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1.</a:t>
            </a:r>
            <a:r>
              <a:rPr lang="zh-TW" altLang="en-US" dirty="0"/>
              <a:t>輸入</a:t>
            </a:r>
            <a:r>
              <a:rPr lang="zh-TW" altLang="en-US" dirty="0" smtClean="0"/>
              <a:t>使用者名稱</a:t>
            </a:r>
            <a:endParaRPr lang="en-US" altLang="zh-TW" dirty="0" smtClean="0"/>
          </a:p>
          <a:p>
            <a:pPr lvl="1"/>
            <a:r>
              <a:rPr lang="en-US" altLang="zh-TW" sz="1600" dirty="0" smtClean="0"/>
              <a:t>2.</a:t>
            </a:r>
            <a:r>
              <a:rPr lang="zh-TW" altLang="en-US" sz="1600" dirty="0" smtClean="0"/>
              <a:t>點選需要編輯的行數</a:t>
            </a:r>
            <a:endParaRPr lang="en-US" altLang="zh-TW" sz="1600" dirty="0" smtClean="0"/>
          </a:p>
          <a:p>
            <a:r>
              <a:rPr lang="zh-TW" altLang="en-US" sz="1800" dirty="0" smtClean="0"/>
              <a:t>進入爭議選擇？</a:t>
            </a:r>
            <a:endParaRPr lang="en-US" altLang="zh-TW" sz="1800" dirty="0" smtClean="0"/>
          </a:p>
          <a:p>
            <a:pPr lvl="1"/>
            <a:r>
              <a:rPr lang="en-US" altLang="zh-TW" sz="1600" dirty="0" smtClean="0"/>
              <a:t>1.</a:t>
            </a:r>
            <a:r>
              <a:rPr lang="zh-TW" altLang="en-US" sz="1600" dirty="0" smtClean="0"/>
              <a:t>輸入使用者名稱</a:t>
            </a:r>
            <a:endParaRPr lang="en-US" altLang="zh-TW" sz="1600" dirty="0" smtClean="0"/>
          </a:p>
          <a:p>
            <a:pPr lvl="1"/>
            <a:r>
              <a:rPr lang="en-US" altLang="zh-TW" dirty="0" smtClean="0"/>
              <a:t>2.</a:t>
            </a:r>
            <a:r>
              <a:rPr lang="zh-TW" altLang="en-US" dirty="0" smtClean="0"/>
              <a:t>點選爭議選擇</a:t>
            </a:r>
            <a:endParaRPr lang="en-US" altLang="zh-TW" dirty="0" smtClean="0"/>
          </a:p>
          <a:p>
            <a:pPr lvl="1"/>
            <a:endParaRPr lang="en-US" altLang="zh-TW" sz="1600" dirty="0" smtClean="0"/>
          </a:p>
        </p:txBody>
      </p:sp>
      <p:sp>
        <p:nvSpPr>
          <p:cNvPr id="5" name="矩形 4"/>
          <p:cNvSpPr/>
          <p:nvPr/>
        </p:nvSpPr>
        <p:spPr>
          <a:xfrm>
            <a:off x="8486455" y="1375195"/>
            <a:ext cx="1515961" cy="275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94811" y="1042507"/>
            <a:ext cx="209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</a:t>
            </a:r>
            <a:r>
              <a:rPr lang="zh-TW" altLang="en-US" dirty="0" smtClean="0">
                <a:solidFill>
                  <a:srgbClr val="FF0000"/>
                </a:solidFill>
              </a:rPr>
              <a:t>輸入使用者名稱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27680" y="1810363"/>
            <a:ext cx="191985" cy="33720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726825" y="5182382"/>
            <a:ext cx="190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2.</a:t>
            </a:r>
            <a:r>
              <a:rPr lang="zh-TW" altLang="en-US" dirty="0" smtClean="0">
                <a:solidFill>
                  <a:srgbClr val="0070C0"/>
                </a:solidFill>
              </a:rPr>
              <a:t>點選</a:t>
            </a:r>
            <a:r>
              <a:rPr lang="zh-TW" altLang="en-US" dirty="0" smtClean="0">
                <a:solidFill>
                  <a:srgbClr val="0070C0"/>
                </a:solidFill>
              </a:rPr>
              <a:t>句子進入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語意</a:t>
            </a:r>
            <a:r>
              <a:rPr lang="zh-TW" altLang="en-US" dirty="0"/>
              <a:t>編輯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編輯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可透過下拉式選單選擇目前該音節於其他位置出現過的意思</a:t>
            </a:r>
            <a:endParaRPr lang="en-US" altLang="zh-TW" dirty="0" smtClean="0"/>
          </a:p>
          <a:p>
            <a:pPr lvl="1"/>
            <a:r>
              <a:rPr lang="zh-TW" altLang="en-US" dirty="0"/>
              <a:t>如果下拉式</a:t>
            </a:r>
            <a:r>
              <a:rPr lang="zh-TW" altLang="en-US" dirty="0" smtClean="0"/>
              <a:t>選單內容沒出現符合選擇，則可直接自行輸入</a:t>
            </a:r>
            <a:endParaRPr lang="en-US" altLang="zh-TW" dirty="0" smtClean="0"/>
          </a:p>
          <a:p>
            <a:pPr lvl="1"/>
            <a:r>
              <a:rPr lang="zh-TW" altLang="en-US" dirty="0"/>
              <a:t>編輯完成</a:t>
            </a:r>
            <a:r>
              <a:rPr lang="zh-TW" altLang="en-US" dirty="0" smtClean="0"/>
              <a:t>後，該位置的語意則會出現於選項的第一個</a:t>
            </a:r>
            <a:endParaRPr lang="en-US" altLang="zh-TW" dirty="0" smtClean="0"/>
          </a:p>
          <a:p>
            <a:r>
              <a:rPr lang="zh-TW" altLang="en-US" dirty="0" smtClean="0"/>
              <a:t>修改</a:t>
            </a:r>
            <a:endParaRPr lang="en-US" altLang="zh-TW" dirty="0" smtClean="0"/>
          </a:p>
          <a:p>
            <a:pPr lvl="1"/>
            <a:r>
              <a:rPr lang="zh-TW" altLang="en-US" dirty="0"/>
              <a:t>該位置</a:t>
            </a:r>
            <a:r>
              <a:rPr lang="zh-TW" altLang="en-US" dirty="0" smtClean="0"/>
              <a:t>語意曾編輯過時，若此時再度輸入其他語意則不會輸入字典內</a:t>
            </a:r>
            <a:endParaRPr lang="en-US" altLang="zh-TW" dirty="0" smtClean="0"/>
          </a:p>
          <a:p>
            <a:pPr lvl="1"/>
            <a:r>
              <a:rPr lang="zh-TW" altLang="en-US" dirty="0"/>
              <a:t>將新</a:t>
            </a:r>
            <a:r>
              <a:rPr lang="zh-TW" altLang="en-US" dirty="0" smtClean="0"/>
              <a:t>的語意與原本的語意同時寫入爭議語意記錄內，等待第三人判斷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82" y="4719620"/>
            <a:ext cx="2990850" cy="18669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837" y="4748195"/>
            <a:ext cx="2886075" cy="180975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3238370" y="5537299"/>
            <a:ext cx="922467" cy="373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296" y="4748195"/>
            <a:ext cx="2933700" cy="1714500"/>
          </a:xfrm>
          <a:prstGeom prst="rect">
            <a:avLst/>
          </a:prstGeom>
        </p:spPr>
      </p:pic>
      <p:sp>
        <p:nvSpPr>
          <p:cNvPr id="10" name="左-右雙向箭號 9"/>
          <p:cNvSpPr/>
          <p:nvPr/>
        </p:nvSpPr>
        <p:spPr>
          <a:xfrm>
            <a:off x="6867525" y="5443154"/>
            <a:ext cx="783771" cy="312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1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爭議判斷選擇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透過播放介面上方的爭議選擇進入選擇介面</a:t>
            </a:r>
            <a:endParaRPr lang="en-US" altLang="zh-TW" dirty="0" smtClean="0"/>
          </a:p>
          <a:p>
            <a:r>
              <a:rPr lang="zh-TW" altLang="en-US" dirty="0" smtClean="0"/>
              <a:t>爭議選擇介面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透過下拉式選單顯示原始語意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第一項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與新的語意做選擇</a:t>
            </a:r>
            <a:endParaRPr lang="en-US" altLang="zh-TW" dirty="0" smtClean="0"/>
          </a:p>
          <a:p>
            <a:pPr lvl="1"/>
            <a:r>
              <a:rPr lang="zh-TW" altLang="en-US" dirty="0"/>
              <a:t>若是不做選擇則</a:t>
            </a:r>
            <a:r>
              <a:rPr lang="zh-TW" altLang="en-US" dirty="0" smtClean="0"/>
              <a:t>選</a:t>
            </a:r>
            <a:r>
              <a:rPr lang="en-US" altLang="zh-TW" dirty="0" smtClean="0"/>
              <a:t>null</a:t>
            </a:r>
          </a:p>
          <a:p>
            <a:pPr lvl="1"/>
            <a:r>
              <a:rPr lang="zh-TW" altLang="en-US" dirty="0"/>
              <a:t>可點選</a:t>
            </a:r>
            <a:r>
              <a:rPr lang="zh-TW" altLang="en-US" dirty="0" smtClean="0"/>
              <a:t>句子聽當句的內容</a:t>
            </a:r>
            <a:endParaRPr lang="en-US" altLang="zh-TW" dirty="0" smtClean="0"/>
          </a:p>
          <a:p>
            <a:pPr lvl="1"/>
            <a:r>
              <a:rPr lang="zh-TW" altLang="en-US" dirty="0"/>
              <a:t>判斷完成點選</a:t>
            </a:r>
            <a:r>
              <a:rPr lang="zh-TW" altLang="en-US" dirty="0" smtClean="0"/>
              <a:t>送出，會將選擇結果送入字典內。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178" y="4513392"/>
            <a:ext cx="3238500" cy="1171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153" y="2133600"/>
            <a:ext cx="28194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90452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24120</TotalTime>
  <Words>313</Words>
  <Application>Microsoft Office PowerPoint</Application>
  <PresentationFormat>寬螢幕</PresentationFormat>
  <Paragraphs>59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Century Gothic</vt:lpstr>
      <vt:lpstr>Wingdings 3</vt:lpstr>
      <vt:lpstr>絲縷</vt:lpstr>
      <vt:lpstr>台語語音與文字資料庫- 字典整理</vt:lpstr>
      <vt:lpstr>目標</vt:lpstr>
      <vt:lpstr>流程</vt:lpstr>
      <vt:lpstr>資料庫網址</vt:lpstr>
      <vt:lpstr>線上網頁瀏覽資料庫檔案</vt:lpstr>
      <vt:lpstr>語意編輯</vt:lpstr>
      <vt:lpstr>語意編輯</vt:lpstr>
      <vt:lpstr>爭議判斷選擇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台語語音與文字資料庫- 字典整理</dc:title>
  <dc:creator>iTaiwan</dc:creator>
  <cp:lastModifiedBy>iTaiwan</cp:lastModifiedBy>
  <cp:revision>39</cp:revision>
  <dcterms:created xsi:type="dcterms:W3CDTF">2013-06-18T08:11:27Z</dcterms:created>
  <dcterms:modified xsi:type="dcterms:W3CDTF">2013-09-17T07:40:28Z</dcterms:modified>
</cp:coreProperties>
</file>