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A6103-1898-4A99-8582-1AEA488BDA47}" v="2" dt="2021-05-28T10:40:18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E1D2B-B027-4984-8376-DDA9E5E9C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4E9A7D-5B69-4353-B651-BF26C4248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C333B-4ABC-47A5-BD0B-F98D429B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F4C9E-E7A4-43B5-8898-9DCD25C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6A453-69C1-4475-8977-A8D30C15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043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BA299-CDC5-4E99-9750-BBF49DE6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D37A88-2631-47CA-9AB2-95399D37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AF9BD-1966-40F5-854E-62E5B46A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10797-D539-4C83-AE12-0BD7B458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F4232-6DA7-4C18-A488-7B3B9BA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15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18FE65-B731-4E45-90E1-5C793E2D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B792A0-17F7-4946-9F48-53F218AC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DEADE-6D32-43DD-9575-288D958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B1549-2F96-462E-A9E5-637DDB7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69475-3FB8-41A5-80C4-5948215D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15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0D55D-452D-49F5-9CB9-ABD83F09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EC4041-B16E-4A19-B1E9-CA216B5D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998A7-6978-4B1C-B919-86ECB541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C0672-0D53-479B-B03B-EEB542D1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441BC-665C-44D6-A165-58174D4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820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F6BCC-4831-44F3-8A35-15A0BDB6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F1A05E-8E4F-415A-8066-1AB2B421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6B03C-C19F-468E-96A8-17DEAC7E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4ED55-CE94-4C81-87B9-12E2C449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B327-653E-409F-B522-EA7B3010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98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59F18-E057-4151-98CF-0D14AE2E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75444B-9E30-4772-9B05-109148C5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9A6F6D-0D62-41B4-A0DE-C946B1956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07F0B5-63D5-4758-B6E2-1D354E84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1CCA43-FCE3-47FE-8D7C-76D202AE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20105C-3D62-4683-9DDE-0A97D14E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98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CB03C-464A-4A64-AABE-8E53E0FB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3793C-4D1C-496F-9DE0-A4BC5176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025FC0-27A2-4F6B-9A47-AB2EC32CF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E63BBD-E3EC-4736-9D7B-AE4B15D41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7AB76B-33B1-45C4-8BE0-C99C79626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DD8424-B393-4BE2-A7C1-E0D79D17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88115F-6EA7-44B6-8067-FECD2B3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81D736-E523-49D8-B105-E3F2A0BB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228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FDCD6-DBB0-4BB1-B994-9106665A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EEF899-F795-4F3D-9FE4-35E25206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11A3BC-C1E4-432C-96DC-28332E64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52858C-4361-4D58-996B-F2768071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1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620408-ECCA-4DE9-9B84-9EA69B5D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1672FE-CECD-4814-B28D-C1C5AB53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FA1F8-F604-42D1-83F8-C3E543B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85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07C28-AAFB-4C9C-AF03-850611128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192AF0-FF68-4038-BE5F-F1525922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DE7E2A-66CE-442C-895D-03C34732C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F6AD34-E755-4A4A-BB2A-D30A7958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C5F923-BC1A-4CAE-8507-95A8DE4B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801ADD-517C-4DC9-9725-9DDBA8B4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689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D6FF8-A7D7-4B98-B810-9D406FC7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93B4C0-5187-4B27-9A7C-27F1C8D21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1B2A93-A8DE-4096-9B2C-F890E2B57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B42BEB-125F-455A-A2D2-1BC39396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CD888-BBAE-43ED-8354-64FEADD1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5B72ED-CEFE-43BD-8319-D7714F1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39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FF2E22-A6F9-467D-B4FF-1EDA377C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1B0DCD-9C87-4123-AC2F-7432846A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5F71CA-0813-4F1B-ADD9-9B8A90005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E486-550B-4E4D-968D-3FAEE30B11F4}" type="datetimeFigureOut">
              <a:rPr lang="de-DE" smtClean="0"/>
              <a:t>28.05.2021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784A3-E229-4B11-91F6-80A254AA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78D467-EB11-4E6F-893C-6C506AFC1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6F279-9EBB-4CF6-8F41-DA73BB50CC4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3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1504F0E-AE04-40A1-AF22-3D9DD366D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49474"/>
              </p:ext>
            </p:extLst>
          </p:nvPr>
        </p:nvGraphicFramePr>
        <p:xfrm>
          <a:off x="1729997" y="153044"/>
          <a:ext cx="8127999" cy="6551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0231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45241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4363615"/>
                    </a:ext>
                  </a:extLst>
                </a:gridCol>
              </a:tblGrid>
              <a:tr h="153318">
                <a:tc>
                  <a:txBody>
                    <a:bodyPr/>
                    <a:lstStyle/>
                    <a:p>
                      <a:pPr algn="ctr"/>
                      <a:r>
                        <a:rPr lang="de-DE" b="1" u="sng" noProof="0" dirty="0"/>
                        <a:t>Substantive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u="sng" noProof="0" dirty="0"/>
                        <a:t>Verben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u="sng" noProof="0" dirty="0"/>
                        <a:t>Implementation 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19961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r>
                        <a:rPr lang="en-US" b="1" dirty="0"/>
                        <a:t>Spieler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Klasse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1065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Aufgabe starten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Methode von Spieler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29868"/>
                  </a:ext>
                </a:extLst>
              </a:tr>
              <a:tr h="43409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(-&gt; Dem Würfel die Aufgabe mitteilen)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Methode von Spieler</a:t>
                      </a:r>
                      <a:br>
                        <a:rPr lang="de-DE" noProof="0" dirty="0"/>
                      </a:br>
                      <a:r>
                        <a:rPr lang="de-DE" noProof="0" dirty="0"/>
                        <a:t>(in Aufgabe starten)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176915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würfeln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Methode von Spieler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09953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Würfelergebnis</a:t>
                      </a:r>
                      <a:r>
                        <a:rPr lang="en-US" dirty="0"/>
                        <a:t> an Aufgabe </a:t>
                      </a:r>
                      <a:r>
                        <a:rPr lang="en-US" dirty="0" err="1"/>
                        <a:t>weiterleiten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Methode von Spieler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04274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Platzierung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ausrechnen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Methode von Spieler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68331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r>
                        <a:rPr lang="en-US" b="1" dirty="0"/>
                        <a:t>Würfel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Klasse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136"/>
                  </a:ext>
                </a:extLst>
              </a:tr>
              <a:tr h="63738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Zufallszahl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zugehörige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ausgeben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Methode</a:t>
                      </a:r>
                      <a:r>
                        <a:rPr lang="en-US" dirty="0"/>
                        <a:t> von Würfel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672815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Spieler das </a:t>
                      </a:r>
                      <a:r>
                        <a:rPr lang="en-US" dirty="0" err="1"/>
                        <a:t>Ergebnis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mitteilen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Methode</a:t>
                      </a:r>
                      <a:r>
                        <a:rPr lang="en-US" dirty="0"/>
                        <a:t> von Würfel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09470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Würfelversuche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zählen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Methode</a:t>
                      </a:r>
                      <a:r>
                        <a:rPr lang="en-US" dirty="0"/>
                        <a:t> von Würfel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89538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r>
                        <a:rPr lang="en-US" b="1" dirty="0"/>
                        <a:t>Aufgabe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Klasse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43307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Würfelergebnis auswerten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Methode von Aufgabe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39004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Spieler das Ergebnis mitteilen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Methode von Aufgabe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7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38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21504F0E-AE04-40A1-AF22-3D9DD366D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3789"/>
              </p:ext>
            </p:extLst>
          </p:nvPr>
        </p:nvGraphicFramePr>
        <p:xfrm>
          <a:off x="1578995" y="65325"/>
          <a:ext cx="8127999" cy="2407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0231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345241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4363615"/>
                    </a:ext>
                  </a:extLst>
                </a:gridCol>
              </a:tblGrid>
              <a:tr h="373219">
                <a:tc>
                  <a:txBody>
                    <a:bodyPr/>
                    <a:lstStyle/>
                    <a:p>
                      <a:pPr algn="ctr"/>
                      <a:r>
                        <a:rPr lang="de-DE" b="1" u="sng" noProof="0" dirty="0"/>
                        <a:t>Substantive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u="sng" noProof="0" dirty="0"/>
                        <a:t>Verben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u="sng" noProof="0" dirty="0"/>
                        <a:t>Implementation 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19961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pPr algn="ctr"/>
                      <a:r>
                        <a:rPr lang="de-DE" b="0" i="0" u="none" noProof="0" dirty="0"/>
                        <a:t>Augenzahl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u="none" noProof="0" dirty="0"/>
                        <a:t>Wird zufällig generiert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u="none" noProof="0" dirty="0"/>
                        <a:t>Attribute von Würfel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91785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pPr algn="ctr"/>
                      <a:r>
                        <a:rPr lang="de-DE" b="0" i="0" u="none" noProof="0" dirty="0"/>
                        <a:t>Punktestand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u="none" noProof="0" dirty="0"/>
                        <a:t>Wird berechnet (aus Augenzahl &amp; Aufgabe erfüllt?)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u="none" noProof="0" dirty="0"/>
                        <a:t>Attribute von Spieler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55116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noProof="0" dirty="0" err="1"/>
                        <a:t>Gegner</a:t>
                      </a:r>
                      <a:endParaRPr lang="de-DE" b="0" i="0" u="non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0" u="non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noProof="0" dirty="0"/>
                        <a:t>Attribute von Spieler</a:t>
                      </a:r>
                      <a:endParaRPr lang="de-DE" b="0" u="non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296954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noProof="0" dirty="0" err="1"/>
                        <a:t>Aufgabenstellung</a:t>
                      </a:r>
                      <a:endParaRPr lang="de-DE" b="0" i="0" u="non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b="0" u="non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none" noProof="0" dirty="0" err="1"/>
                        <a:t>Attribut</a:t>
                      </a:r>
                      <a:r>
                        <a:rPr lang="en-US" b="0" u="none" noProof="0" dirty="0"/>
                        <a:t> von Aufgabe</a:t>
                      </a:r>
                      <a:endParaRPr lang="de-DE" b="0" u="non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42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8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35E2281-AB4A-42B8-BA42-070137B1A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632856"/>
              </p:ext>
            </p:extLst>
          </p:nvPr>
        </p:nvGraphicFramePr>
        <p:xfrm>
          <a:off x="1360881" y="566973"/>
          <a:ext cx="4131112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1112">
                  <a:extLst>
                    <a:ext uri="{9D8B030D-6E8A-4147-A177-3AD203B41FA5}">
                      <a16:colId xmlns:a16="http://schemas.microsoft.com/office/drawing/2014/main" val="15894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Spieler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gegner</a:t>
                      </a:r>
                      <a:r>
                        <a:rPr lang="en-US" dirty="0"/>
                        <a:t>: Spieler</a:t>
                      </a:r>
                      <a:br>
                        <a:rPr lang="en-US" dirty="0"/>
                      </a:br>
                      <a:r>
                        <a:rPr lang="en-US" dirty="0" err="1"/>
                        <a:t>punktestand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Zahl</a:t>
                      </a:r>
                      <a:endParaRPr lang="en-US" dirty="0"/>
                    </a:p>
                    <a:p>
                      <a:r>
                        <a:rPr lang="en-US" dirty="0" err="1"/>
                        <a:t>platzierung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zahl</a:t>
                      </a:r>
                      <a:endParaRPr lang="en-US" dirty="0"/>
                    </a:p>
                    <a:p>
                      <a:r>
                        <a:rPr lang="en-US" dirty="0" err="1"/>
                        <a:t>gewuerfelteAugenzahl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Zahl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7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aufgabeStarten</a:t>
                      </a:r>
                      <a:br>
                        <a:rPr lang="en-US" dirty="0"/>
                      </a:br>
                      <a:r>
                        <a:rPr lang="en-US" dirty="0" err="1"/>
                        <a:t>wuerfeln</a:t>
                      </a:r>
                      <a:endParaRPr lang="en-US" dirty="0"/>
                    </a:p>
                    <a:p>
                      <a:r>
                        <a:rPr lang="en-US" dirty="0" err="1"/>
                        <a:t>wuerfelnBeenden</a:t>
                      </a:r>
                      <a:endParaRPr lang="en-US" dirty="0"/>
                    </a:p>
                    <a:p>
                      <a:r>
                        <a:rPr lang="en-US" dirty="0" err="1"/>
                        <a:t>platzierungBerechnen</a:t>
                      </a:r>
                      <a:endParaRPr lang="en-US" dirty="0"/>
                    </a:p>
                    <a:p>
                      <a:r>
                        <a:rPr lang="en-US" dirty="0" err="1"/>
                        <a:t>rundenGewinnerAusrechnen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0568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97475B-79F9-4863-A321-3D746BF40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76870"/>
              </p:ext>
            </p:extLst>
          </p:nvPr>
        </p:nvGraphicFramePr>
        <p:xfrm>
          <a:off x="1771941" y="4822861"/>
          <a:ext cx="3521512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512">
                  <a:extLst>
                    <a:ext uri="{9D8B030D-6E8A-4147-A177-3AD203B41FA5}">
                      <a16:colId xmlns:a16="http://schemas.microsoft.com/office/drawing/2014/main" val="158940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aufgabenstellung</a:t>
                      </a:r>
                      <a:r>
                        <a:rPr lang="en-US" dirty="0"/>
                        <a:t>: text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7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aufgabeAuswerten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spielerErgebnisMitteilen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05684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8CB826E1-00D3-4F4E-BAAA-6425755D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83212"/>
              </p:ext>
            </p:extLst>
          </p:nvPr>
        </p:nvGraphicFramePr>
        <p:xfrm>
          <a:off x="7118525" y="1938573"/>
          <a:ext cx="4131112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1112">
                  <a:extLst>
                    <a:ext uri="{9D8B030D-6E8A-4147-A177-3AD203B41FA5}">
                      <a16:colId xmlns:a16="http://schemas.microsoft.com/office/drawing/2014/main" val="15894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Würfel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augenzahl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Zahl</a:t>
                      </a:r>
                      <a:endParaRPr lang="en-US" dirty="0"/>
                    </a:p>
                    <a:p>
                      <a:r>
                        <a:rPr lang="en-US" dirty="0" err="1"/>
                        <a:t>farbe</a:t>
                      </a:r>
                      <a:r>
                        <a:rPr lang="en-US" dirty="0"/>
                        <a:t>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7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zufallsZahlUndFarbeGenerieren</a:t>
                      </a:r>
                      <a:endParaRPr lang="en-US" dirty="0"/>
                    </a:p>
                    <a:p>
                      <a:r>
                        <a:rPr lang="en-US" dirty="0" err="1"/>
                        <a:t>wuerfeZaehlen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05684"/>
                  </a:ext>
                </a:extLst>
              </a:tr>
            </a:tbl>
          </a:graphicData>
        </a:graphic>
      </p:graphicFrame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FD0B1F9-691F-4164-9130-D9457B3FFFA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426437" y="3589573"/>
            <a:ext cx="106260" cy="1233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74350EB-550B-4CF4-A06F-FD698AD9B9D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91993" y="2078273"/>
            <a:ext cx="1626532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95FC7D6-0AF3-4025-80F9-AE87A50DA261}"/>
              </a:ext>
            </a:extLst>
          </p:cNvPr>
          <p:cNvSpPr txBox="1"/>
          <p:nvPr/>
        </p:nvSpPr>
        <p:spPr>
          <a:xfrm>
            <a:off x="2994870" y="4453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A0B610-9CE2-4B13-84EB-4983C52A2078}"/>
              </a:ext>
            </a:extLst>
          </p:cNvPr>
          <p:cNvSpPr txBox="1"/>
          <p:nvPr/>
        </p:nvSpPr>
        <p:spPr>
          <a:xfrm>
            <a:off x="6665837" y="2148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87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A59BCAE-E041-496C-A90A-F14F771FF0BD}"/>
              </a:ext>
            </a:extLst>
          </p:cNvPr>
          <p:cNvSpPr txBox="1"/>
          <p:nvPr/>
        </p:nvSpPr>
        <p:spPr>
          <a:xfrm>
            <a:off x="436228" y="302004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CRC-</a:t>
            </a:r>
            <a:r>
              <a:rPr lang="en-US" dirty="0" err="1"/>
              <a:t>Karten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D5F0D8E-60FE-42AD-8551-36DC5AFBD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06969"/>
              </p:ext>
            </p:extLst>
          </p:nvPr>
        </p:nvGraphicFramePr>
        <p:xfrm>
          <a:off x="436228" y="1374007"/>
          <a:ext cx="4697834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Verantwortlichkeiten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Beteiligte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Aufgabe </a:t>
                      </a:r>
                      <a:r>
                        <a:rPr lang="en-US" dirty="0" err="1"/>
                        <a:t>Starten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würfeln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Würfel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2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Würfelergebnis</a:t>
                      </a:r>
                      <a:r>
                        <a:rPr lang="en-US" dirty="0"/>
                        <a:t> an Aufgabe </a:t>
                      </a:r>
                      <a:r>
                        <a:rPr lang="en-US" dirty="0" err="1"/>
                        <a:t>weiterleiten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Würfel</a:t>
                      </a:r>
                      <a:r>
                        <a:rPr lang="en-US" dirty="0"/>
                        <a:t>, 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06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Platzierung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ausrechnen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Gegner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23633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AA41CE4-4DC1-452A-AA59-4C407967B90D}"/>
              </a:ext>
            </a:extLst>
          </p:cNvPr>
          <p:cNvSpPr txBox="1"/>
          <p:nvPr/>
        </p:nvSpPr>
        <p:spPr>
          <a:xfrm>
            <a:off x="2053691" y="100467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Spieler</a:t>
            </a:r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F4BAA89-1BF0-4990-AE5D-F9D56158D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37476"/>
              </p:ext>
            </p:extLst>
          </p:nvPr>
        </p:nvGraphicFramePr>
        <p:xfrm>
          <a:off x="5940804" y="1374007"/>
          <a:ext cx="4697834" cy="2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Verantwortlichkeiten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Beteiligte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Zufallszahl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zugehörige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ausgeben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Spieler das </a:t>
                      </a:r>
                      <a:r>
                        <a:rPr lang="en-US" dirty="0" err="1"/>
                        <a:t>Ergebnis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mitteilen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1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Würfelversuche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zählen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436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B0FEF17-BA00-42BD-A9CC-78CEFD0CFE3B}"/>
              </a:ext>
            </a:extLst>
          </p:cNvPr>
          <p:cNvSpPr txBox="1"/>
          <p:nvPr/>
        </p:nvSpPr>
        <p:spPr>
          <a:xfrm>
            <a:off x="7558267" y="1004675"/>
            <a:ext cx="81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Würfel</a:t>
            </a:r>
            <a:endParaRPr lang="de-DE" dirty="0"/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5517459D-17CE-448D-91BA-9FDE30C3E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25058"/>
              </p:ext>
            </p:extLst>
          </p:nvPr>
        </p:nvGraphicFramePr>
        <p:xfrm>
          <a:off x="3073168" y="4252829"/>
          <a:ext cx="4697834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Verantwortlichkeiten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Beteiligte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Würfelergebnis auswerten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Würfel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1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Spieler das Ergebnis mitteilen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1834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DA5A63E-3946-41C9-A481-D22B160E1537}"/>
              </a:ext>
            </a:extLst>
          </p:cNvPr>
          <p:cNvSpPr txBox="1"/>
          <p:nvPr/>
        </p:nvSpPr>
        <p:spPr>
          <a:xfrm>
            <a:off x="4690631" y="3883497"/>
            <a:ext cx="95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Aufgabe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51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A59BCAE-E041-496C-A90A-F14F771FF0BD}"/>
              </a:ext>
            </a:extLst>
          </p:cNvPr>
          <p:cNvSpPr txBox="1"/>
          <p:nvPr/>
        </p:nvSpPr>
        <p:spPr>
          <a:xfrm>
            <a:off x="436228" y="302004"/>
            <a:ext cx="141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Objektkarten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5D5F0D8E-60FE-42AD-8551-36DC5AFBD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42423"/>
              </p:ext>
            </p:extLst>
          </p:nvPr>
        </p:nvGraphicFramePr>
        <p:xfrm>
          <a:off x="436228" y="1374007"/>
          <a:ext cx="4697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gegner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punktestand</a:t>
                      </a:r>
                      <a:r>
                        <a:rPr lang="en-US" dirty="0"/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4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platzierung</a:t>
                      </a:r>
                      <a:r>
                        <a:rPr lang="en-US" dirty="0"/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gewuerfelteAugenzahl</a:t>
                      </a:r>
                      <a:r>
                        <a:rPr lang="en-US" dirty="0"/>
                        <a:t>: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6800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6AA41CE4-4DC1-452A-AA59-4C407967B90D}"/>
              </a:ext>
            </a:extLst>
          </p:cNvPr>
          <p:cNvSpPr txBox="1"/>
          <p:nvPr/>
        </p:nvSpPr>
        <p:spPr>
          <a:xfrm>
            <a:off x="2053691" y="100467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Jan: Spieler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F4BAA89-1BF0-4990-AE5D-F9D56158D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31012"/>
              </p:ext>
            </p:extLst>
          </p:nvPr>
        </p:nvGraphicFramePr>
        <p:xfrm>
          <a:off x="7199152" y="677937"/>
          <a:ext cx="46978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augenzahl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farbe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grün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5928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B0FEF17-BA00-42BD-A9CC-78CEFD0CFE3B}"/>
              </a:ext>
            </a:extLst>
          </p:cNvPr>
          <p:cNvSpPr txBox="1"/>
          <p:nvPr/>
        </p:nvSpPr>
        <p:spPr>
          <a:xfrm>
            <a:off x="8816615" y="308605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Cedric1: Würfel</a:t>
            </a: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5517459D-17CE-448D-91BA-9FDE30C3E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43794"/>
              </p:ext>
            </p:extLst>
          </p:nvPr>
        </p:nvGraphicFramePr>
        <p:xfrm>
          <a:off x="7095618" y="4727827"/>
          <a:ext cx="46978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noProof="0"/>
                        <a:t>aufgabenstellung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Würfele kein grün.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DA5A63E-3946-41C9-A481-D22B160E1537}"/>
              </a:ext>
            </a:extLst>
          </p:cNvPr>
          <p:cNvSpPr txBox="1"/>
          <p:nvPr/>
        </p:nvSpPr>
        <p:spPr>
          <a:xfrm>
            <a:off x="8713081" y="4358495"/>
            <a:ext cx="194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Raphael1: Aufgabe</a:t>
            </a: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3FA0BA07-F19B-466A-BF1F-C1FC1705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66765"/>
              </p:ext>
            </p:extLst>
          </p:nvPr>
        </p:nvGraphicFramePr>
        <p:xfrm>
          <a:off x="7199152" y="2074361"/>
          <a:ext cx="46978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augenzahl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farbe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5928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85907F84-A8A6-4127-ACEE-BC7956A3DEB3}"/>
              </a:ext>
            </a:extLst>
          </p:cNvPr>
          <p:cNvSpPr txBox="1"/>
          <p:nvPr/>
        </p:nvSpPr>
        <p:spPr>
          <a:xfrm>
            <a:off x="8816615" y="1705029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Cedric2: Würfel</a:t>
            </a: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D2BD6AE8-B612-42CB-8AF7-1E9130A6B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25384"/>
              </p:ext>
            </p:extLst>
          </p:nvPr>
        </p:nvGraphicFramePr>
        <p:xfrm>
          <a:off x="7283042" y="3432149"/>
          <a:ext cx="46978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augenzahl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farbe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blau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205928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2ABFEE7-AE94-4AD1-9083-44C74A0C585D}"/>
              </a:ext>
            </a:extLst>
          </p:cNvPr>
          <p:cNvSpPr txBox="1"/>
          <p:nvPr/>
        </p:nvSpPr>
        <p:spPr>
          <a:xfrm>
            <a:off x="8900505" y="3062817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Cedric3: Würfel</a:t>
            </a: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84DEF328-D5FA-4A7D-AE70-3437280EC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34967"/>
              </p:ext>
            </p:extLst>
          </p:nvPr>
        </p:nvGraphicFramePr>
        <p:xfrm>
          <a:off x="436228" y="3798332"/>
          <a:ext cx="4697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gegner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punktestand</a:t>
                      </a:r>
                      <a:r>
                        <a:rPr lang="en-US" dirty="0"/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4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platzierung</a:t>
                      </a:r>
                      <a:r>
                        <a:rPr lang="en-US" dirty="0"/>
                        <a:t>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3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gewuerfelteAugenzahl</a:t>
                      </a:r>
                      <a:r>
                        <a:rPr lang="en-US" dirty="0"/>
                        <a:t>: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68007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7EE9624E-5310-4194-9FF3-5126FF11E166}"/>
              </a:ext>
            </a:extLst>
          </p:cNvPr>
          <p:cNvSpPr txBox="1"/>
          <p:nvPr/>
        </p:nvSpPr>
        <p:spPr>
          <a:xfrm>
            <a:off x="2053691" y="34290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Tim: Spieler</a:t>
            </a: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CE825C9B-E53E-4228-BF2E-1580D6C3A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24328"/>
              </p:ext>
            </p:extLst>
          </p:nvPr>
        </p:nvGraphicFramePr>
        <p:xfrm>
          <a:off x="7192162" y="5847249"/>
          <a:ext cx="46978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8917">
                  <a:extLst>
                    <a:ext uri="{9D8B030D-6E8A-4147-A177-3AD203B41FA5}">
                      <a16:colId xmlns:a16="http://schemas.microsoft.com/office/drawing/2014/main" val="3916889953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536663343"/>
                    </a:ext>
                  </a:extLst>
                </a:gridCol>
              </a:tblGrid>
              <a:tr h="317670">
                <a:tc>
                  <a:txBody>
                    <a:bodyPr/>
                    <a:lstStyle/>
                    <a:p>
                      <a:r>
                        <a:rPr lang="en-US" dirty="0" err="1"/>
                        <a:t>aufgabenstellung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Würfele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grün</a:t>
                      </a:r>
                      <a:r>
                        <a:rPr lang="en-US" dirty="0"/>
                        <a:t>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52972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0E280910-0015-4011-B74F-611A7B620042}"/>
              </a:ext>
            </a:extLst>
          </p:cNvPr>
          <p:cNvSpPr txBox="1"/>
          <p:nvPr/>
        </p:nvSpPr>
        <p:spPr>
          <a:xfrm>
            <a:off x="8809625" y="5424747"/>
            <a:ext cx="194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Raphael2: Aufgabe</a:t>
            </a:r>
          </a:p>
        </p:txBody>
      </p:sp>
    </p:spTree>
    <p:extLst>
      <p:ext uri="{BB962C8B-B14F-4D97-AF65-F5344CB8AC3E}">
        <p14:creationId xmlns:p14="http://schemas.microsoft.com/office/powerpoint/2010/main" val="81837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35E2281-AB4A-42B8-BA42-070137B1A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47193"/>
              </p:ext>
            </p:extLst>
          </p:nvPr>
        </p:nvGraphicFramePr>
        <p:xfrm>
          <a:off x="1286490" y="816133"/>
          <a:ext cx="4131112" cy="329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1112">
                  <a:extLst>
                    <a:ext uri="{9D8B030D-6E8A-4147-A177-3AD203B41FA5}">
                      <a16:colId xmlns:a16="http://schemas.microsoft.com/office/drawing/2014/main" val="15894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Spieler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gegner</a:t>
                      </a:r>
                      <a:r>
                        <a:rPr lang="en-US" dirty="0"/>
                        <a:t>: Spieler</a:t>
                      </a:r>
                      <a:br>
                        <a:rPr lang="en-US" dirty="0"/>
                      </a:br>
                      <a:r>
                        <a:rPr lang="en-US" dirty="0" err="1"/>
                        <a:t>punktestand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 err="1"/>
                        <a:t>platzierung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 err="1"/>
                        <a:t>gewuerfelteAugenzahl</a:t>
                      </a:r>
                      <a:r>
                        <a:rPr lang="en-US" dirty="0"/>
                        <a:t>: int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7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aufgabeStarten</a:t>
                      </a:r>
                      <a:r>
                        <a:rPr lang="en-US" dirty="0"/>
                        <a:t>()</a:t>
                      </a:r>
                      <a:br>
                        <a:rPr lang="en-US" dirty="0"/>
                      </a:br>
                      <a:r>
                        <a:rPr lang="en-US" dirty="0" err="1"/>
                        <a:t>wuerfeln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wuerfelnBeenden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platzierungBerechnen</a:t>
                      </a:r>
                      <a:r>
                        <a:rPr lang="en-US" dirty="0"/>
                        <a:t>()</a:t>
                      </a:r>
                    </a:p>
                    <a:p>
                      <a:r>
                        <a:rPr lang="en-US" dirty="0" err="1"/>
                        <a:t>rundenGewinnerAusrechnen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wuerfeZaehlen</a:t>
                      </a:r>
                      <a:r>
                        <a:rPr lang="en-US"/>
                        <a:t>()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0568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97475B-79F9-4863-A321-3D746BF40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01884"/>
              </p:ext>
            </p:extLst>
          </p:nvPr>
        </p:nvGraphicFramePr>
        <p:xfrm>
          <a:off x="1771941" y="4822861"/>
          <a:ext cx="3521512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512">
                  <a:extLst>
                    <a:ext uri="{9D8B030D-6E8A-4147-A177-3AD203B41FA5}">
                      <a16:colId xmlns:a16="http://schemas.microsoft.com/office/drawing/2014/main" val="158940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Aufgabe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aufgabenstellung</a:t>
                      </a:r>
                      <a:r>
                        <a:rPr lang="en-US"/>
                        <a:t>: string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7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aufgabeAuswerten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spielerErgebnisMitteilen</a:t>
                      </a:r>
                      <a:r>
                        <a:rPr lang="en-US" dirty="0"/>
                        <a:t>()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05684"/>
                  </a:ext>
                </a:extLst>
              </a:tr>
            </a:tbl>
          </a:graphicData>
        </a:graphic>
      </p:graphicFrame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8CB826E1-00D3-4F4E-BAAA-6425755D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5732"/>
              </p:ext>
            </p:extLst>
          </p:nvPr>
        </p:nvGraphicFramePr>
        <p:xfrm>
          <a:off x="7118525" y="1938573"/>
          <a:ext cx="4131112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1112">
                  <a:extLst>
                    <a:ext uri="{9D8B030D-6E8A-4147-A177-3AD203B41FA5}">
                      <a16:colId xmlns:a16="http://schemas.microsoft.com/office/drawing/2014/main" val="15894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Würfel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augenzahl</a:t>
                      </a:r>
                      <a:r>
                        <a:rPr lang="en-US" dirty="0"/>
                        <a:t>: int</a:t>
                      </a:r>
                    </a:p>
                    <a:p>
                      <a:r>
                        <a:rPr lang="en-US" dirty="0" err="1"/>
                        <a:t>farbe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7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zufallsZahlUndFarbeGenerieren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05684"/>
                  </a:ext>
                </a:extLst>
              </a:tr>
            </a:tbl>
          </a:graphicData>
        </a:graphic>
      </p:graphicFrame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FD0B1F9-691F-4164-9130-D9457B3FFFA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52046" y="4113053"/>
            <a:ext cx="180651" cy="70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74350EB-550B-4CF4-A06F-FD698AD9B9D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417602" y="2464593"/>
            <a:ext cx="1700923" cy="16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95FC7D6-0AF3-4025-80F9-AE87A50DA261}"/>
              </a:ext>
            </a:extLst>
          </p:cNvPr>
          <p:cNvSpPr txBox="1"/>
          <p:nvPr/>
        </p:nvSpPr>
        <p:spPr>
          <a:xfrm>
            <a:off x="2994870" y="4453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4A0B610-9CE2-4B13-84EB-4983C52A2078}"/>
              </a:ext>
            </a:extLst>
          </p:cNvPr>
          <p:cNvSpPr txBox="1"/>
          <p:nvPr/>
        </p:nvSpPr>
        <p:spPr>
          <a:xfrm>
            <a:off x="6665837" y="21485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4331871-794B-4BB5-8D27-93C745BA0259}"/>
              </a:ext>
            </a:extLst>
          </p:cNvPr>
          <p:cNvSpPr txBox="1"/>
          <p:nvPr/>
        </p:nvSpPr>
        <p:spPr>
          <a:xfrm>
            <a:off x="620785" y="201336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Implementatiosndiagramm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053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EA9A6F636DBBE4A9E185ADD7CCA5C3F" ma:contentTypeVersion="11" ma:contentTypeDescription="Ein neues Dokument erstellen." ma:contentTypeScope="" ma:versionID="7d7c097bef693f406149e3e6f1172d37">
  <xsd:schema xmlns:xsd="http://www.w3.org/2001/XMLSchema" xmlns:xs="http://www.w3.org/2001/XMLSchema" xmlns:p="http://schemas.microsoft.com/office/2006/metadata/properties" xmlns:ns3="8610dbdf-fab8-4a50-9f4b-88b99654acf9" xmlns:ns4="4a6158fe-9ce2-43b3-b27b-0332b4673f56" targetNamespace="http://schemas.microsoft.com/office/2006/metadata/properties" ma:root="true" ma:fieldsID="46e201ebf0ca3ae8b635f77f59912742" ns3:_="" ns4:_="">
    <xsd:import namespace="8610dbdf-fab8-4a50-9f4b-88b99654acf9"/>
    <xsd:import namespace="4a6158fe-9ce2-43b3-b27b-0332b4673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0dbdf-fab8-4a50-9f4b-88b99654ac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6158fe-9ce2-43b3-b27b-0332b4673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612AF-DA71-4954-B4E0-7302E286ED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F344C4-6C6F-450B-AF65-067F7342B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10dbdf-fab8-4a50-9f4b-88b99654acf9"/>
    <ds:schemaRef ds:uri="4a6158fe-9ce2-43b3-b27b-0332b4673f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E7492A-4594-478E-8E01-0AAAABBB637D}">
  <ds:schemaRefs>
    <ds:schemaRef ds:uri="http://purl.org/dc/elements/1.1/"/>
    <ds:schemaRef ds:uri="8610dbdf-fab8-4a50-9f4b-88b99654acf9"/>
    <ds:schemaRef ds:uri="http://schemas.microsoft.com/office/2006/metadata/properties"/>
    <ds:schemaRef ds:uri="4a6158fe-9ce2-43b3-b27b-0332b4673f56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Breitbild</PresentationFormat>
  <Paragraphs>149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Josey Constantin Wörmann</dc:creator>
  <cp:lastModifiedBy>Josey Constantin Wörmann</cp:lastModifiedBy>
  <cp:revision>2</cp:revision>
  <dcterms:created xsi:type="dcterms:W3CDTF">2021-05-03T06:14:39Z</dcterms:created>
  <dcterms:modified xsi:type="dcterms:W3CDTF">2021-05-28T10:40:33Z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0x0101003EA9A6F636DBBE4A9E185ADD7CCA5C3F</vt:lpwstr>
  </property>
</Properties>
</file>