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12A8A-172E-4E62-9826-3E365B0F3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7FA0BB-B0DF-4B35-B0A3-528C2BDB8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23E63-EE76-4C25-8018-185A3449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F451C-7580-457A-9808-70677B2A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AA148-091D-491B-A241-0755A5A9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1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B1083-C2B8-4771-9739-967CC00E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C46636-0E46-4D33-B387-84E612583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7CF95-B764-4235-81AC-EE1E7ECB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1DAFF-A9A9-461E-B492-90FC431A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B0AC88-3D7A-4C2D-9B4D-62D64D58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57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A435CDA-D260-4325-B8E9-751A77BF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A92243-52EA-429C-8DC4-45CBDD7CA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ED3F0-C307-44AA-AE5C-1064ADA5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BB691-6F8F-438E-AF3E-6DC0365E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9761B-0981-40F2-8AD3-A1892ACD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5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143FE-BA7C-45E7-84E6-2750DE4D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420E4C-9F46-439E-BAFF-17B5284C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58997-2C96-402E-A853-122AA363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81F15-EB23-4FE2-BB7A-E1DB9F40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FC311-9122-4974-AF4E-E5B6D48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9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F9A63-A525-4DD7-A4F6-72CD6996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6354BD-B4BD-49CC-9E69-38393935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01569-9331-4E13-82C8-3CB0AF70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B2FAA-2CBE-4B77-BEBA-680F241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585CB-0616-4FF2-A521-B2CF1E40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0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B5ADF-D2C7-418F-BD58-79072F8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8FBB2-1979-4B06-A7FC-A06BBA7D5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3184D4-C4B6-4372-AA6B-7AF0FD8D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9F5104-45A5-4053-BF2C-3D67917F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6D877C-1E58-45DA-AA7C-91AC382C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CC4B9A-E5BA-40AD-8A43-45BAEB8B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63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9EF81-67CD-4789-A6CB-A1EDD4E8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51CB16-5600-4988-A0B9-5F6FA3B9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522422-A330-4D11-BCDB-21A63796C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50C5BC-2378-4528-8575-A1822F48F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28C94B-047F-4F58-9100-8ACAC7F6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9C14F8-C86C-45E0-9F97-1ED49B27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4EDEEF-958E-4252-BC50-2C6EB398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76382A-C331-42EE-AAD8-9807491F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08384-6119-4945-B202-901AC27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0C733F-0C6E-40A7-8739-0B9B3114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AFBB14-7D2B-49F1-8A10-04516883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B28B86-967A-4E89-8211-F942A470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A5E4A4-FCB1-427C-BE00-E5F0C4A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2249D7-1FC4-4178-A0FF-722D628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80D7FD-F818-411D-978D-C0B315F9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861D-FADC-4331-A117-EEFEEE9A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94629-1D8F-4F3B-81E8-EC41847E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884715-C74E-479A-8F90-CD3887A6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C74A0-2D50-450B-B323-899EBD7C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F3B54B-01F4-459E-AEDB-23402DE5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A81B4-EC35-4AF4-ADF3-B72928F4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3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96792-E680-4946-B8AB-0D29704C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721B59-6028-4965-8510-ADF3B2FE5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488552-5543-4B45-92B9-99A27D41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12F6F4-E458-4EA0-B12E-6C704D62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FB398E-7CFA-458A-B2E2-42B44A4C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6EE171-A356-4C00-881D-6D22FF5C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5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7D2208-4DEF-4CE5-BE66-A51303F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0B94B1-AB98-4C20-ABD0-48EE61F0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2788C-CB68-4F53-B3AC-CE6D5C333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C9BF-EA4A-4F5D-80C6-6FAFF3BCFD5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3538B-EBD0-4EF5-B162-9E48CF89D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D3C30-BADD-4DBC-A7E3-73C9346F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3086-CB40-401B-87AA-33D130E25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5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CD9D1B6-F7E9-43FC-BCD2-D0D042D0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673"/>
              </p:ext>
            </p:extLst>
          </p:nvPr>
        </p:nvGraphicFramePr>
        <p:xfrm>
          <a:off x="2032000" y="719666"/>
          <a:ext cx="4217798" cy="235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7798">
                  <a:extLst>
                    <a:ext uri="{9D8B030D-6E8A-4147-A177-3AD203B41FA5}">
                      <a16:colId xmlns:a16="http://schemas.microsoft.com/office/drawing/2014/main" val="4263742469"/>
                    </a:ext>
                  </a:extLst>
                </a:gridCol>
              </a:tblGrid>
              <a:tr h="38651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Einkaufszettel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66773"/>
                  </a:ext>
                </a:extLst>
              </a:tr>
              <a:tr h="386516">
                <a:tc>
                  <a:txBody>
                    <a:bodyPr/>
                    <a:lstStyle/>
                    <a:p>
                      <a:r>
                        <a:rPr lang="de-DE" dirty="0"/>
                        <a:t>liste: Liste&lt;String&gt;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03664"/>
                  </a:ext>
                </a:extLst>
              </a:tr>
              <a:tr h="1577673">
                <a:tc>
                  <a:txBody>
                    <a:bodyPr/>
                    <a:lstStyle/>
                    <a:p>
                      <a:r>
                        <a:rPr lang="de-DE" dirty="0"/>
                        <a:t>+ Einkaufszettel()</a:t>
                      </a:r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addEntry</a:t>
                      </a:r>
                      <a:r>
                        <a:rPr lang="de-DE" dirty="0"/>
                        <a:t>(String </a:t>
                      </a:r>
                      <a:r>
                        <a:rPr lang="de-DE" dirty="0" err="1"/>
                        <a:t>pItem</a:t>
                      </a:r>
                      <a:r>
                        <a:rPr lang="de-DE" dirty="0"/>
                        <a:t>): 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+ </a:t>
                      </a:r>
                      <a:r>
                        <a:rPr lang="de-DE" dirty="0" err="1"/>
                        <a:t>removeEntry</a:t>
                      </a:r>
                      <a:r>
                        <a:rPr lang="de-DE" dirty="0"/>
                        <a:t>(String </a:t>
                      </a:r>
                      <a:r>
                        <a:rPr lang="de-DE" dirty="0" err="1"/>
                        <a:t>pItem</a:t>
                      </a:r>
                      <a:r>
                        <a:rPr lang="de-DE" dirty="0"/>
                        <a:t>): 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+ </a:t>
                      </a:r>
                      <a:r>
                        <a:rPr lang="de-DE" dirty="0" err="1"/>
                        <a:t>showList</a:t>
                      </a:r>
                      <a:r>
                        <a:rPr lang="de-DE" dirty="0"/>
                        <a:t>(): 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+ </a:t>
                      </a:r>
                      <a:r>
                        <a:rPr lang="de-DE" dirty="0" err="1"/>
                        <a:t>checkEntry</a:t>
                      </a:r>
                      <a:r>
                        <a:rPr lang="de-DE" dirty="0"/>
                        <a:t>(String </a:t>
                      </a:r>
                      <a:r>
                        <a:rPr lang="de-DE" dirty="0" err="1"/>
                        <a:t>pItem</a:t>
                      </a:r>
                      <a:r>
                        <a:rPr lang="de-DE" dirty="0"/>
                        <a:t>): </a:t>
                      </a:r>
                      <a:r>
                        <a:rPr lang="de-DE" dirty="0" err="1"/>
                        <a:t>boolean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8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3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Josey Constantin Wörmann</dc:creator>
  <cp:lastModifiedBy>Josey Constantin Wörmann</cp:lastModifiedBy>
  <cp:revision>7</cp:revision>
  <dcterms:created xsi:type="dcterms:W3CDTF">2021-11-24T08:58:26Z</dcterms:created>
  <dcterms:modified xsi:type="dcterms:W3CDTF">2021-11-24T10:20:21Z</dcterms:modified>
</cp:coreProperties>
</file>