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A9EF-3525-4ADC-9461-16401611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B380AA-1976-4E97-A1F5-B524B75A2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BC7E5-8C39-41F6-A6D3-4F9B67F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D8A4F-1DE4-49DD-A143-03C0B2B5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0A4B7-3445-4F16-BDE2-54206418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44D4D-180F-4EC0-892A-8475739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07DD2-13C6-4629-B476-56A8168A7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D54C2-9B01-4C6D-8E36-4F8BED9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E8BF7-3A16-43E3-B155-683612F4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B3B78-904E-42DE-BEF1-9DF0E1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9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BCCF01-9E35-46CA-884B-D337D781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FCCC13-B62E-46CF-9629-0E1E9E72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FD719-1DFE-4860-BFBB-6EEDAE6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D6FFF4-AFED-45EC-A525-662376CB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E82F-AAC7-4206-99CD-2FE1B482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50B6F-6963-47D5-83CB-1118B1C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C6AAC-6FE9-45D3-A23C-1A666AC8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C6175-09E1-4C15-8FAD-146EDDD0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E2E0A-08A3-4E4C-BAF3-2C48E2F4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129B0-1ECE-4C35-A6FB-B3AE75F9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1F89C-4229-4EF1-8F1E-FA96CB70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2E5DD-5E3B-466C-91E4-6327C238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92A77-5325-4865-922E-0F9E5D59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B43E5-73A8-43B6-9B41-535D59DF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CA272-009E-46BF-9FE1-C09CCBA7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12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93F59-6546-49BC-973E-F8AFB19E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D854E-06ED-48E1-B090-E12DD2766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F35E9A-51EC-4558-9884-6F851C0C8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682FF-4792-4E72-BB54-A211AE6A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814D18-0F31-433F-9867-15884677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A855E-92DF-4552-9748-4344A8D1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9202-AB7B-4E9C-86AE-2DBE6897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B6BAF4-C901-4218-94F1-24BE933A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0A1148-A5BF-4AD0-9032-F4E3B818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7D025-A818-459E-855D-EC7013BC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5CBC5C-549C-477C-A5FE-536997DD6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BCA20-28AC-42F9-9ED2-8916EE25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6385D0-D431-47A8-B807-96FB1C74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4FAFE4-8DC3-4341-A9C9-7D7451CB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4163F-3D67-44BF-9DBF-C77E8C2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F4EDE-5A2D-4B53-90D9-93631EF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707EFB-98CE-4556-8CA0-5FECF96E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C130D3-045D-4B46-B7EF-DCEA2CB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2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017D78-DA75-416B-AF3B-01301CD9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53C24-E4AA-4FCC-9FC8-5DA92908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312E7-5B4F-4920-8756-5AD087D6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5D74B-1ED6-461F-96B8-CFCED91F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193AE-C6ED-4EF2-8910-2D359CAF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D40996-A1B9-42D6-9407-E4E37977A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D353D-9638-440D-BD30-477F160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2AE0C5-A75A-4491-A6AD-BDFF58A9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76975-9ED0-41F1-819C-9A1C465B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2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D994-A6F0-4DFC-8137-4811CC7F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E46F4-CD4E-44FE-A71F-181BD3A2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25EEA1-E003-4BE6-8E0B-61A6F8D4D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9888D-8A60-428F-929D-8678A678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1961F-BEEF-4D8E-AF23-31A50336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86B0E-3538-40D3-9739-2EF9B8E1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7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90D898-15F9-4DB4-9DD0-1B97FADA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C5B26-7566-4C5B-9466-D238F12F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95CC-0533-4DD9-8C31-8AE366293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A670-86D6-4E35-9D95-97CE61192663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B8E357-0ABE-4E0A-B2CF-9A0122ED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889D2-444D-4600-AB40-A755DEBF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8DD5-F6F0-4890-8F4D-5C787FE1F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6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EDB53F9-808B-486C-AFD4-D984AA48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20070"/>
              </p:ext>
            </p:extLst>
          </p:nvPr>
        </p:nvGraphicFramePr>
        <p:xfrm>
          <a:off x="128629" y="150613"/>
          <a:ext cx="570172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1720">
                  <a:extLst>
                    <a:ext uri="{9D8B030D-6E8A-4147-A177-3AD203B41FA5}">
                      <a16:colId xmlns:a16="http://schemas.microsoft.com/office/drawing/2014/main" val="2199346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modell: String</a:t>
                      </a:r>
                    </a:p>
                    <a:p>
                      <a:r>
                        <a:rPr lang="de-DE" dirty="0"/>
                        <a:t>farbe: String</a:t>
                      </a:r>
                    </a:p>
                    <a:p>
                      <a:r>
                        <a:rPr lang="de-DE" dirty="0"/>
                        <a:t>kennzeichen: String</a:t>
                      </a:r>
                    </a:p>
                    <a:p>
                      <a:r>
                        <a:rPr lang="de-DE" dirty="0"/>
                        <a:t>verkehrstauglich: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Fahrzeug(String pM, String pF, String pK, boolean pV)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setVerkehrstauglichkeit</a:t>
                      </a:r>
                      <a:r>
                        <a:rPr lang="de-DE" dirty="0"/>
                        <a:t>(boolean pV): void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getModell</a:t>
                      </a:r>
                      <a:r>
                        <a:rPr lang="de-DE" dirty="0"/>
                        <a:t>(): String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getFarbe</a:t>
                      </a:r>
                      <a:r>
                        <a:rPr lang="de-DE" dirty="0"/>
                        <a:t>(): String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getKennzeichen</a:t>
                      </a:r>
                      <a:r>
                        <a:rPr lang="de-DE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342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A36E117-67AC-49DD-93FB-29CD530C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59980"/>
              </p:ext>
            </p:extLst>
          </p:nvPr>
        </p:nvGraphicFramePr>
        <p:xfrm>
          <a:off x="7038364" y="150613"/>
          <a:ext cx="5025006" cy="54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006">
                  <a:extLst>
                    <a:ext uri="{9D8B030D-6E8A-4147-A177-3AD203B41FA5}">
                      <a16:colId xmlns:a16="http://schemas.microsoft.com/office/drawing/2014/main" val="2199346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Polizist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strasse</a:t>
                      </a:r>
                      <a:r>
                        <a:rPr lang="de-DE" dirty="0"/>
                        <a:t>: Queue&lt;Fahrzeug&gt;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kontrolle</a:t>
                      </a:r>
                      <a:r>
                        <a:rPr lang="de-DE" dirty="0"/>
                        <a:t>: Queue&lt;Fahrzeug&gt;</a:t>
                      </a:r>
                    </a:p>
                    <a:p>
                      <a:r>
                        <a:rPr lang="de-DE" dirty="0" err="1"/>
                        <a:t>illegaleKennzeichen</a:t>
                      </a:r>
                      <a:r>
                        <a:rPr lang="de-DE" dirty="0"/>
                        <a:t>: String[]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illegaleFarben</a:t>
                      </a:r>
                      <a:r>
                        <a:rPr lang="de-DE" dirty="0"/>
                        <a:t>: String[]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illegaleModelle</a:t>
                      </a:r>
                      <a:r>
                        <a:rPr lang="de-DE" dirty="0"/>
                        <a:t>: String[]</a:t>
                      </a:r>
                    </a:p>
                    <a:p>
                      <a:r>
                        <a:rPr lang="de-DE" dirty="0" err="1"/>
                        <a:t>mindestAutos</a:t>
                      </a:r>
                      <a:r>
                        <a:rPr lang="de-DE" dirty="0"/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mindestMaengel</a:t>
                      </a:r>
                      <a:r>
                        <a:rPr lang="de-DE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Polizist(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pMA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pMM</a:t>
                      </a:r>
                      <a:r>
                        <a:rPr lang="de-DE" dirty="0"/>
                        <a:t>)</a:t>
                      </a:r>
                      <a:br>
                        <a:rPr lang="de-DE" dirty="0"/>
                      </a:br>
                      <a:r>
                        <a:rPr lang="de-DE" dirty="0"/>
                        <a:t>+ </a:t>
                      </a:r>
                      <a:r>
                        <a:rPr lang="de-DE" dirty="0" err="1"/>
                        <a:t>weiterWinken</a:t>
                      </a:r>
                      <a:r>
                        <a:rPr lang="de-DE" dirty="0"/>
                        <a:t>(): void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herausWinken</a:t>
                      </a:r>
                      <a:r>
                        <a:rPr lang="de-DE" dirty="0"/>
                        <a:t>():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r>
                        <a:rPr lang="de-DE" i="0" dirty="0"/>
                        <a:t>- </a:t>
                      </a:r>
                      <a:r>
                        <a:rPr lang="de-DE" i="0" dirty="0" err="1"/>
                        <a:t>starteKontrolle</a:t>
                      </a:r>
                      <a:r>
                        <a:rPr lang="de-DE" i="0" dirty="0"/>
                        <a:t>(): </a:t>
                      </a:r>
                      <a:r>
                        <a:rPr lang="de-DE" i="0" dirty="0" err="1"/>
                        <a:t>void</a:t>
                      </a:r>
                      <a:endParaRPr lang="de-DE" i="0" dirty="0"/>
                    </a:p>
                    <a:p>
                      <a:r>
                        <a:rPr lang="de-DE" i="0" dirty="0"/>
                        <a:t>- kontrollieren(): </a:t>
                      </a:r>
                      <a:r>
                        <a:rPr lang="de-DE" i="0" dirty="0" err="1"/>
                        <a:t>void</a:t>
                      </a:r>
                      <a:endParaRPr lang="de-DE" i="0" dirty="0"/>
                    </a:p>
                    <a:p>
                      <a:r>
                        <a:rPr lang="de-DE" i="0" dirty="0"/>
                        <a:t>- </a:t>
                      </a:r>
                      <a:r>
                        <a:rPr lang="de-DE" i="0" dirty="0" err="1"/>
                        <a:t>istIllegal</a:t>
                      </a:r>
                      <a:r>
                        <a:rPr lang="de-DE" i="0" dirty="0"/>
                        <a:t>(): </a:t>
                      </a:r>
                      <a:r>
                        <a:rPr lang="de-DE" i="0" dirty="0" err="1"/>
                        <a:t>boolean</a:t>
                      </a:r>
                      <a:endParaRPr lang="de-DE" i="0" dirty="0"/>
                    </a:p>
                    <a:p>
                      <a:r>
                        <a:rPr lang="de-DE" i="0" dirty="0"/>
                        <a:t>- </a:t>
                      </a:r>
                      <a:r>
                        <a:rPr lang="de-DE" i="0" dirty="0" err="1"/>
                        <a:t>getGrund</a:t>
                      </a:r>
                      <a:r>
                        <a:rPr lang="de-DE" i="0" dirty="0"/>
                        <a:t>: String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kolonneAufloesen</a:t>
                      </a:r>
                      <a:r>
                        <a:rPr lang="de-DE" dirty="0"/>
                        <a:t>(): void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getMaengel</a:t>
                      </a:r>
                      <a:r>
                        <a:rPr lang="de-DE" dirty="0"/>
                        <a:t>(): int</a:t>
                      </a:r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getKontrollierteFarzeuge</a:t>
                      </a:r>
                      <a:r>
                        <a:rPr lang="de-DE" dirty="0"/>
                        <a:t>(): 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addCar</a:t>
                      </a:r>
                      <a:r>
                        <a:rPr lang="de-DE" dirty="0"/>
                        <a:t>(Fahrzeug </a:t>
                      </a:r>
                      <a:r>
                        <a:rPr lang="de-DE" dirty="0" err="1"/>
                        <a:t>pF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342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7A81F67-84FF-4CFB-999C-BC3C2338B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2423"/>
              </p:ext>
            </p:extLst>
          </p:nvPr>
        </p:nvGraphicFramePr>
        <p:xfrm>
          <a:off x="128630" y="3917317"/>
          <a:ext cx="4476926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926">
                  <a:extLst>
                    <a:ext uri="{9D8B030D-6E8A-4147-A177-3AD203B41FA5}">
                      <a16:colId xmlns:a16="http://schemas.microsoft.com/office/drawing/2014/main" val="2199346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Util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static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randomInt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pMax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 </a:t>
                      </a:r>
                      <a:r>
                        <a:rPr lang="de-DE" dirty="0" err="1"/>
                        <a:t>wait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pSeconds</a:t>
                      </a:r>
                      <a:r>
                        <a:rPr lang="de-DE" dirty="0"/>
                        <a:t>): 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e-DE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verkehrErstellen</a:t>
                      </a:r>
                      <a:r>
                        <a:rPr lang="de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(Polizist </a:t>
                      </a:r>
                      <a:r>
                        <a:rPr lang="de-DE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pPolizist</a:t>
                      </a:r>
                      <a:r>
                        <a:rPr lang="de-D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de-DE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de-DE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Josey Constantin Wörmann</dc:creator>
  <cp:lastModifiedBy>Josey Constantin Wörmann</cp:lastModifiedBy>
  <cp:revision>34</cp:revision>
  <dcterms:created xsi:type="dcterms:W3CDTF">2021-10-04T13:26:19Z</dcterms:created>
  <dcterms:modified xsi:type="dcterms:W3CDTF">2021-10-27T09:20:34Z</dcterms:modified>
</cp:coreProperties>
</file>