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29/05/2020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60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25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98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80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 smtClean="0">
                <a:latin typeface="Rockwell" panose="02060603020205020403" pitchFamily="18" charset="0"/>
              </a:rPr>
              <a:t>MONGO DB 4.2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José Fernando Zea castro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MONGO OPERACIONES READ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41413" y="1915895"/>
            <a:ext cx="8446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Tambien</a:t>
            </a:r>
            <a:r>
              <a:rPr lang="es-419" dirty="0" smtClean="0"/>
              <a:t> se pueden aplicar filtros: por ejemplo encontrar los usuarios de menos de 20 años</a:t>
            </a:r>
          </a:p>
          <a:p>
            <a:endParaRPr lang="es-419" dirty="0" smtClean="0"/>
          </a:p>
          <a:p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41413" y="3536437"/>
            <a:ext cx="4930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En esta consulta se ejecuto el operador  de filtro $</a:t>
            </a:r>
            <a:r>
              <a:rPr lang="es-419" dirty="0" err="1" smtClean="0"/>
              <a:t>lt</a:t>
            </a:r>
            <a:endParaRPr lang="es-419" dirty="0" smtClean="0"/>
          </a:p>
          <a:p>
            <a:r>
              <a:rPr lang="es-419" dirty="0" smtClean="0"/>
              <a:t>.</a:t>
            </a:r>
            <a:r>
              <a:rPr lang="en-US" dirty="0" err="1" smtClean="0"/>
              <a:t>Estos</a:t>
            </a:r>
            <a:r>
              <a:rPr lang="en-US" dirty="0" smtClean="0"/>
              <a:t> son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:</a:t>
            </a:r>
          </a:p>
          <a:p>
            <a:endParaRPr lang="es-419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94" y="3896939"/>
            <a:ext cx="3757893" cy="28215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65" y="2398924"/>
            <a:ext cx="46005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MONGO UPDATE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338983"/>
          </a:xfrm>
        </p:spPr>
        <p:txBody>
          <a:bodyPr>
            <a:normAutofit fontScale="92500" lnSpcReduction="10000"/>
          </a:bodyPr>
          <a:lstStyle/>
          <a:p>
            <a:r>
              <a:rPr lang="es-419" dirty="0" smtClean="0"/>
              <a:t>Una operación </a:t>
            </a:r>
            <a:r>
              <a:rPr lang="es-419" dirty="0" err="1" smtClean="0"/>
              <a:t>update</a:t>
            </a:r>
            <a:r>
              <a:rPr lang="es-419" dirty="0" smtClean="0"/>
              <a:t> modifica documentos de una colección:</a:t>
            </a:r>
          </a:p>
          <a:p>
            <a:pPr marL="0" lvl="0" indent="0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db.collection.updateOne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(&lt;filter&gt;, &lt;update&gt;, &lt;options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db.collection.updateMany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(&lt;filter&gt;, &lt;update&gt;, &lt;options&gt;)</a:t>
            </a:r>
            <a:r>
              <a:rPr lang="en-US" altLang="en-US" sz="3600" dirty="0">
                <a:latin typeface="Roboto"/>
              </a:rPr>
              <a:t>.</a:t>
            </a:r>
          </a:p>
          <a:p>
            <a:pPr marL="0" lvl="0" indent="0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s-419" altLang="en-US" sz="1800" dirty="0" smtClean="0">
              <a:latin typeface="Roboto"/>
            </a:endParaRPr>
          </a:p>
          <a:p>
            <a:pPr marL="0" lvl="0" indent="0">
              <a:buNone/>
            </a:pPr>
            <a:endParaRPr lang="es-419" altLang="en-US" sz="1800" dirty="0">
              <a:latin typeface="Roboto"/>
            </a:endParaRPr>
          </a:p>
          <a:p>
            <a:pPr marL="0" lvl="0" indent="0">
              <a:buNone/>
            </a:pPr>
            <a:r>
              <a:rPr lang="es-419" altLang="en-US" sz="1800" dirty="0" smtClean="0">
                <a:latin typeface="Roboto"/>
              </a:rPr>
              <a:t>El primer argumento es </a:t>
            </a:r>
            <a:r>
              <a:rPr lang="es-419" altLang="en-US" sz="1800" dirty="0" err="1" smtClean="0">
                <a:latin typeface="Roboto"/>
              </a:rPr>
              <a:t>vacio</a:t>
            </a:r>
            <a:r>
              <a:rPr lang="es-419" altLang="en-US" sz="1800" dirty="0" smtClean="0">
                <a:latin typeface="Roboto"/>
              </a:rPr>
              <a:t> porque queremos actualizar todos los documentos de la colección</a:t>
            </a:r>
          </a:p>
          <a:p>
            <a:pPr marL="0" lvl="0" indent="0">
              <a:buNone/>
            </a:pPr>
            <a:endParaRPr lang="en-US" altLang="en-US" sz="1800" dirty="0">
              <a:latin typeface="Roboto"/>
            </a:endParaRPr>
          </a:p>
          <a:p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918978"/>
            <a:ext cx="5610225" cy="8763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48" y="5422216"/>
            <a:ext cx="6991350" cy="13239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534400" y="6012873"/>
            <a:ext cx="371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Aquí podemos ver la actualización de </a:t>
            </a:r>
          </a:p>
          <a:p>
            <a:r>
              <a:rPr lang="es-419" dirty="0" smtClean="0"/>
              <a:t>Los documentos con </a:t>
            </a:r>
            <a:r>
              <a:rPr lang="es-419" dirty="0" err="1" smtClean="0"/>
              <a:t>db.usuarios.find</a:t>
            </a:r>
            <a:r>
              <a:rPr lang="es-419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err="1" smtClean="0">
                <a:latin typeface="Rockwell" panose="02060603020205020403" pitchFamily="18" charset="0"/>
              </a:rPr>
              <a:t>MoNGO</a:t>
            </a:r>
            <a:r>
              <a:rPr lang="es-ES" sz="4400" dirty="0" smtClean="0">
                <a:latin typeface="Rockwell" panose="02060603020205020403" pitchFamily="18" charset="0"/>
              </a:rPr>
              <a:t> UPDATE and </a:t>
            </a:r>
            <a:r>
              <a:rPr lang="es-ES" sz="4400" dirty="0" err="1" smtClean="0">
                <a:latin typeface="Rockwell" panose="02060603020205020403" pitchFamily="18" charset="0"/>
              </a:rPr>
              <a:t>delete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338983"/>
          </a:xfrm>
        </p:spPr>
        <p:txBody>
          <a:bodyPr>
            <a:normAutofit/>
          </a:bodyPr>
          <a:lstStyle/>
          <a:p>
            <a:r>
              <a:rPr lang="es-419" dirty="0" smtClean="0"/>
              <a:t>Si se quiere poner una condición para la actualización:</a:t>
            </a:r>
          </a:p>
          <a:p>
            <a:endParaRPr lang="en-US" altLang="en-US" sz="3600" dirty="0">
              <a:latin typeface="Roboto"/>
            </a:endParaRPr>
          </a:p>
          <a:p>
            <a:pPr marL="0" lvl="0" indent="0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s-419" altLang="en-US" sz="1800" dirty="0" smtClean="0">
                <a:latin typeface="Roboto"/>
              </a:rPr>
              <a:t>La operación </a:t>
            </a:r>
            <a:r>
              <a:rPr lang="es-419" altLang="en-US" sz="1800" dirty="0" err="1" smtClean="0">
                <a:latin typeface="Roboto"/>
              </a:rPr>
              <a:t>delete</a:t>
            </a:r>
            <a:r>
              <a:rPr lang="es-419" altLang="en-US" sz="1800" dirty="0" smtClean="0">
                <a:latin typeface="Roboto"/>
              </a:rPr>
              <a:t> borra un documento. Como en el caso anterior se pueden borrar documentos en general o documentos con filtros.</a:t>
            </a:r>
          </a:p>
          <a:p>
            <a:pPr marL="0" lvl="0" indent="0">
              <a:buNone/>
            </a:pPr>
            <a:endParaRPr lang="es-419" altLang="en-US" sz="1800" dirty="0" smtClean="0">
              <a:latin typeface="Roboto"/>
            </a:endParaRPr>
          </a:p>
          <a:p>
            <a:pPr marL="0" lvl="0" indent="0">
              <a:buNone/>
            </a:pPr>
            <a:endParaRPr lang="es-419" altLang="en-US" sz="1800" dirty="0">
              <a:latin typeface="Roboto"/>
            </a:endParaRPr>
          </a:p>
          <a:p>
            <a:pPr marL="0" lvl="0" indent="0">
              <a:buNone/>
            </a:pPr>
            <a:endParaRPr lang="en-US" altLang="en-US" sz="1800" dirty="0">
              <a:latin typeface="Roboto"/>
            </a:endParaRP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2899803"/>
            <a:ext cx="5353050" cy="1019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11" y="4872037"/>
            <a:ext cx="4838700" cy="314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37" y="5291607"/>
            <a:ext cx="3971925" cy="285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961" y="5283669"/>
            <a:ext cx="1152997" cy="293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637" y="5793113"/>
            <a:ext cx="6781800" cy="5429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543050" y="6557963"/>
            <a:ext cx="51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 ha eliminado el documento que cumple con el filtro.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1. instalación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https://</a:t>
            </a:r>
            <a:r>
              <a:rPr lang="en-US" u="sng" dirty="0" smtClean="0"/>
              <a:t>www.mongodb.com/download-center/community?tck=docs_server</a:t>
            </a:r>
          </a:p>
          <a:p>
            <a:r>
              <a:rPr lang="es-419" dirty="0" smtClean="0"/>
              <a:t>Escoger el sistema operativo: Solo se puede instalar en plataformas de 64 bits</a:t>
            </a:r>
          </a:p>
          <a:p>
            <a:r>
              <a:rPr lang="es-419" dirty="0" smtClean="0"/>
              <a:t>Escoger en paquete MSI y </a:t>
            </a:r>
            <a:r>
              <a:rPr lang="es-419" dirty="0" err="1" smtClean="0"/>
              <a:t>decargar</a:t>
            </a:r>
            <a:r>
              <a:rPr lang="es-419" dirty="0" smtClean="0"/>
              <a:t>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13" y="4316342"/>
            <a:ext cx="6666634" cy="19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Instalación</a:t>
            </a:r>
            <a:endParaRPr lang="es-ES" sz="4400" dirty="0">
              <a:latin typeface="Rockwell" panose="02060603020205020403" pitchFamily="18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466" y="1681451"/>
            <a:ext cx="4552950" cy="22764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05466" y="4211781"/>
            <a:ext cx="534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Escoger instalación completa o si quiere personalizar la </a:t>
            </a:r>
          </a:p>
          <a:p>
            <a:r>
              <a:rPr lang="es-419" dirty="0" smtClean="0"/>
              <a:t>ubicación escoger  </a:t>
            </a:r>
            <a:r>
              <a:rPr lang="es-419" dirty="0" err="1" smtClean="0"/>
              <a:t>Custom</a:t>
            </a:r>
            <a:r>
              <a:rPr lang="es-419" dirty="0" smtClean="0"/>
              <a:t>.</a:t>
            </a:r>
            <a:endParaRPr lang="en-US" dirty="0"/>
          </a:p>
        </p:txBody>
      </p:sp>
      <p:pic>
        <p:nvPicPr>
          <p:cNvPr id="1026" name="Picture 2" descr="Image of the MongoDB Installer wizard - Service Configur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58" y="2580914"/>
            <a:ext cx="4724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860473" y="1173137"/>
            <a:ext cx="5794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Instalar como un servicio para que se inicie con la instalación.</a:t>
            </a:r>
          </a:p>
          <a:p>
            <a:r>
              <a:rPr lang="es-419" dirty="0" smtClean="0"/>
              <a:t>Si no quiere instalar el servicio solo quite la selección</a:t>
            </a:r>
          </a:p>
          <a:p>
            <a:r>
              <a:rPr lang="es-419" dirty="0" smtClean="0"/>
              <a:t> </a:t>
            </a:r>
            <a:r>
              <a:rPr lang="es-419" dirty="0" err="1" smtClean="0"/>
              <a:t>Install</a:t>
            </a:r>
            <a:r>
              <a:rPr lang="es-419" dirty="0" smtClean="0"/>
              <a:t> Mongo DB…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034146" y="6307703"/>
            <a:ext cx="459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Check</a:t>
            </a:r>
            <a:r>
              <a:rPr lang="es-419" dirty="0" smtClean="0"/>
              <a:t> </a:t>
            </a:r>
            <a:r>
              <a:rPr lang="es-419" dirty="0" smtClean="0"/>
              <a:t>en </a:t>
            </a:r>
            <a:r>
              <a:rPr lang="es-419" dirty="0" err="1" smtClean="0"/>
              <a:t>install</a:t>
            </a:r>
            <a:r>
              <a:rPr lang="es-419" dirty="0" smtClean="0"/>
              <a:t> mongo </a:t>
            </a:r>
            <a:r>
              <a:rPr lang="es-419" dirty="0" err="1" smtClean="0"/>
              <a:t>compass</a:t>
            </a:r>
            <a:r>
              <a:rPr lang="es-419" dirty="0" smtClean="0"/>
              <a:t>( </a:t>
            </a:r>
            <a:r>
              <a:rPr lang="es-419" dirty="0" err="1" smtClean="0"/>
              <a:t>ide</a:t>
            </a:r>
            <a:r>
              <a:rPr lang="es-419" dirty="0" smtClean="0"/>
              <a:t> de Mongo)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Instalación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4296" y="1850842"/>
            <a:ext cx="3574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Puede que el computador se </a:t>
            </a:r>
            <a:r>
              <a:rPr lang="es-419" dirty="0" smtClean="0"/>
              <a:t>reinicie.</a:t>
            </a:r>
          </a:p>
          <a:p>
            <a:endParaRPr lang="es-419" dirty="0"/>
          </a:p>
          <a:p>
            <a:r>
              <a:rPr lang="es-419" dirty="0" smtClean="0"/>
              <a:t>Ruta para ejecutar Mongo:</a:t>
            </a:r>
          </a:p>
          <a:p>
            <a:r>
              <a:rPr lang="es-419" dirty="0" smtClean="0"/>
              <a:t>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296" y="2922583"/>
            <a:ext cx="4105275" cy="257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96" y="3388145"/>
            <a:ext cx="4572000" cy="17907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900853" y="2043488"/>
            <a:ext cx="5504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Configurar variables de entorno:</a:t>
            </a:r>
          </a:p>
          <a:p>
            <a:endParaRPr lang="es-419" dirty="0"/>
          </a:p>
          <a:p>
            <a:r>
              <a:rPr lang="es-419" dirty="0" smtClean="0"/>
              <a:t>Ir a configuración del sistema en información del sistema, </a:t>
            </a:r>
          </a:p>
          <a:p>
            <a:r>
              <a:rPr lang="es-419" dirty="0" smtClean="0"/>
              <a:t> ir a opciones avanzadas y crear la variable PATH con la </a:t>
            </a:r>
          </a:p>
          <a:p>
            <a:r>
              <a:rPr lang="es-419" dirty="0" smtClean="0"/>
              <a:t>Ubicación de Mongo.exe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853" y="3520816"/>
            <a:ext cx="5857875" cy="28479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94685" y="6368791"/>
            <a:ext cx="31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Crear la carpeta data/</a:t>
            </a:r>
            <a:r>
              <a:rPr lang="es-419" dirty="0" err="1" smtClean="0"/>
              <a:t>db</a:t>
            </a:r>
            <a:r>
              <a:rPr lang="es-419" dirty="0" smtClean="0"/>
              <a:t> en c: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RDBMS Y MONGO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2097088"/>
            <a:ext cx="5572125" cy="33718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13537" y="2249487"/>
            <a:ext cx="55063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Mongo está pensado para bases de datos no</a:t>
            </a:r>
          </a:p>
          <a:p>
            <a:r>
              <a:rPr lang="es-419" dirty="0" smtClean="0"/>
              <a:t>Relacionales </a:t>
            </a:r>
            <a:r>
              <a:rPr lang="es-419" dirty="0" err="1" smtClean="0"/>
              <a:t>NoSQL</a:t>
            </a:r>
            <a:endParaRPr lang="es-419" dirty="0" smtClean="0"/>
          </a:p>
          <a:p>
            <a:endParaRPr lang="es-419" dirty="0"/>
          </a:p>
          <a:p>
            <a:r>
              <a:rPr lang="es-419" dirty="0" smtClean="0"/>
              <a:t>En las bases de datos SQL tenemos tablas,</a:t>
            </a:r>
          </a:p>
          <a:p>
            <a:r>
              <a:rPr lang="es-419" dirty="0" smtClean="0"/>
              <a:t>En Mongo se llaman </a:t>
            </a:r>
            <a:r>
              <a:rPr lang="es-419" dirty="0" err="1" smtClean="0"/>
              <a:t>Collection</a:t>
            </a:r>
            <a:r>
              <a:rPr lang="es-419" dirty="0" smtClean="0"/>
              <a:t>, es lo relacionado </a:t>
            </a:r>
          </a:p>
          <a:p>
            <a:r>
              <a:rPr lang="es-419" dirty="0" smtClean="0"/>
              <a:t>a una sola entidad y cuando son con las mismas </a:t>
            </a:r>
          </a:p>
          <a:p>
            <a:r>
              <a:rPr lang="es-419" dirty="0" smtClean="0"/>
              <a:t>Características se tienen documento:</a:t>
            </a:r>
          </a:p>
          <a:p>
            <a:r>
              <a:rPr lang="es-419" dirty="0" smtClean="0"/>
              <a:t>Por ejemplo una </a:t>
            </a:r>
            <a:r>
              <a:rPr lang="es-419" dirty="0" err="1" smtClean="0"/>
              <a:t>Collection</a:t>
            </a:r>
            <a:r>
              <a:rPr lang="es-419" dirty="0" smtClean="0"/>
              <a:t> seria Cliente y  los documentos</a:t>
            </a:r>
          </a:p>
          <a:p>
            <a:r>
              <a:rPr lang="es-419" dirty="0" smtClean="0"/>
              <a:t>Serías: Ventas, Compras, pedidos… etc.</a:t>
            </a:r>
          </a:p>
          <a:p>
            <a:r>
              <a:rPr lang="es-419" dirty="0" smtClean="0"/>
              <a:t>Los documentos son formatos </a:t>
            </a:r>
            <a:r>
              <a:rPr lang="es-419" dirty="0" err="1" smtClean="0"/>
              <a:t>Json</a:t>
            </a:r>
            <a:endParaRPr lang="es-419" dirty="0" smtClean="0"/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TRABAJANDO CON MONGO</a:t>
            </a:r>
            <a:br>
              <a:rPr lang="es-419" dirty="0" smtClean="0"/>
            </a:b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25776" y="1510795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s-419" dirty="0" smtClean="0"/>
              <a:t>Luego de tener operando Mongo vamos a abrir el Shell de Mongo que es un interprete de </a:t>
            </a:r>
            <a:r>
              <a:rPr lang="es-419" dirty="0" err="1" smtClean="0"/>
              <a:t>javascript</a:t>
            </a:r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Comando para visualizar las bases de datos:</a:t>
            </a:r>
          </a:p>
          <a:p>
            <a:pPr marL="0" indent="0">
              <a:buNone/>
            </a:pPr>
            <a:r>
              <a:rPr lang="es-419" dirty="0" smtClean="0"/>
              <a:t>        Show </a:t>
            </a:r>
            <a:r>
              <a:rPr lang="es-419" dirty="0" err="1" smtClean="0"/>
              <a:t>dbs</a:t>
            </a:r>
            <a:endParaRPr lang="es-419" dirty="0" smtClean="0"/>
          </a:p>
          <a:p>
            <a:pPr marL="0" indent="0">
              <a:buNone/>
            </a:pPr>
            <a:r>
              <a:rPr lang="es-419" dirty="0" smtClean="0"/>
              <a:t>Crear una base de datos nueva:  use NUEVA_BASE</a:t>
            </a:r>
          </a:p>
          <a:p>
            <a:pPr marL="0" indent="0">
              <a:buNone/>
            </a:pPr>
            <a:r>
              <a:rPr lang="es-419" dirty="0" smtClean="0"/>
              <a:t>Crear una colección:</a:t>
            </a:r>
          </a:p>
          <a:p>
            <a:pPr marL="0" indent="0">
              <a:buNone/>
            </a:pPr>
            <a:r>
              <a:rPr lang="en-US" dirty="0" err="1"/>
              <a:t>db.COLLECTION_NAME.insertOne</a:t>
            </a:r>
            <a:r>
              <a:rPr lang="en-US" dirty="0"/>
              <a:t>({"</a:t>
            </a:r>
            <a:r>
              <a:rPr lang="en-US" dirty="0" err="1"/>
              <a:t>key":"value</a:t>
            </a:r>
            <a:r>
              <a:rPr lang="en-US" dirty="0"/>
              <a:t>"})</a:t>
            </a: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22" y="1871121"/>
            <a:ext cx="5876925" cy="8572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76" y="4566734"/>
            <a:ext cx="4629150" cy="9715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678775" y="4862945"/>
            <a:ext cx="6005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Con esto creamos un nuevo MIS_DOC </a:t>
            </a:r>
            <a:r>
              <a:rPr lang="es-419" dirty="0" err="1" smtClean="0"/>
              <a:t>colecctions</a:t>
            </a:r>
            <a:endParaRPr lang="es-419" dirty="0" smtClean="0"/>
          </a:p>
          <a:p>
            <a:r>
              <a:rPr lang="es-419" dirty="0" smtClean="0"/>
              <a:t>E inserta un documento llaves y valores </a:t>
            </a:r>
            <a:r>
              <a:rPr lang="es-419" dirty="0" err="1" smtClean="0"/>
              <a:t>nombre:Carolina</a:t>
            </a:r>
            <a:endParaRPr lang="es-419" dirty="0" smtClean="0"/>
          </a:p>
          <a:p>
            <a:r>
              <a:rPr lang="es-419" dirty="0" smtClean="0"/>
              <a:t>Aquí mongo retorna el </a:t>
            </a:r>
            <a:r>
              <a:rPr lang="es-419" dirty="0" err="1" smtClean="0"/>
              <a:t>ObjectID</a:t>
            </a:r>
            <a:r>
              <a:rPr lang="es-419" dirty="0" smtClean="0"/>
              <a:t> que es único.</a:t>
            </a:r>
          </a:p>
          <a:p>
            <a:r>
              <a:rPr lang="es-419" dirty="0" smtClean="0"/>
              <a:t>Ahora si ejecuto: Show </a:t>
            </a:r>
            <a:r>
              <a:rPr lang="es-419" dirty="0" err="1" smtClean="0"/>
              <a:t>dbs</a:t>
            </a:r>
            <a:r>
              <a:rPr lang="es-419" dirty="0" smtClean="0"/>
              <a:t> se puede </a:t>
            </a:r>
            <a:r>
              <a:rPr lang="es-419" dirty="0" err="1" smtClean="0"/>
              <a:t>vosualizar</a:t>
            </a:r>
            <a:r>
              <a:rPr lang="es-419" dirty="0" smtClean="0"/>
              <a:t> la base creada</a:t>
            </a:r>
          </a:p>
          <a:p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584" y="5892598"/>
            <a:ext cx="1533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27572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MONGO</a:t>
            </a:r>
            <a:endParaRPr lang="es-ES" sz="4400" dirty="0">
              <a:latin typeface="Rockwell" panose="02060603020205020403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9201" y="2025722"/>
            <a:ext cx="1457325" cy="5810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19201" y="1471230"/>
            <a:ext cx="881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Si ejecutamos el comando Show </a:t>
            </a:r>
            <a:r>
              <a:rPr lang="es-419" dirty="0" err="1" smtClean="0"/>
              <a:t>Collectiosn</a:t>
            </a:r>
            <a:r>
              <a:rPr lang="es-419" dirty="0" smtClean="0"/>
              <a:t> se pueden ver las colecciones creadas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219201" y="2804327"/>
            <a:ext cx="3436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Ahora si se quiere eliminar la base:</a:t>
            </a:r>
          </a:p>
          <a:p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8" y="3336529"/>
            <a:ext cx="2809875" cy="13716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628409" y="2316234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COMANDOS UTILES:</a:t>
            </a:r>
          </a:p>
          <a:p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489" y="2639399"/>
            <a:ext cx="5014676" cy="14941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489" y="4133542"/>
            <a:ext cx="3535499" cy="26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MONGO DB OPERACIONES CRUD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Método para crear </a:t>
            </a:r>
            <a:r>
              <a:rPr lang="es-419" dirty="0" err="1" smtClean="0"/>
              <a:t>multiples</a:t>
            </a:r>
            <a:r>
              <a:rPr lang="es-419" dirty="0" smtClean="0"/>
              <a:t> documentos: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85" y="2673443"/>
            <a:ext cx="6181725" cy="5429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17812" y="3590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53" y="3316660"/>
            <a:ext cx="6791325" cy="32099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834718" y="3361765"/>
            <a:ext cx="34942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Aquí creamos una base de datos </a:t>
            </a:r>
          </a:p>
          <a:p>
            <a:r>
              <a:rPr lang="es-419" dirty="0" smtClean="0"/>
              <a:t>Llamada ejemplo, luego creo varios</a:t>
            </a:r>
          </a:p>
          <a:p>
            <a:r>
              <a:rPr lang="es-419" dirty="0" smtClean="0"/>
              <a:t>Documentos en la colección usuarios.</a:t>
            </a:r>
          </a:p>
          <a:p>
            <a:endParaRPr lang="es-419" dirty="0"/>
          </a:p>
          <a:p>
            <a:r>
              <a:rPr lang="es-419" dirty="0" smtClean="0"/>
              <a:t>Aquí se muestra un error</a:t>
            </a:r>
          </a:p>
          <a:p>
            <a:r>
              <a:rPr lang="es-419" dirty="0" smtClean="0"/>
              <a:t>Por lo tanto el comando no se</a:t>
            </a:r>
          </a:p>
          <a:p>
            <a:r>
              <a:rPr lang="es-419" dirty="0" smtClean="0"/>
              <a:t>Ejecutará hasta que se corrija</a:t>
            </a:r>
            <a:endParaRPr lang="es-419" dirty="0"/>
          </a:p>
          <a:p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1678943" y="4182035"/>
            <a:ext cx="297775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MONGO OPERACIONES READ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41413" y="2249487"/>
            <a:ext cx="4819650" cy="30486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9487"/>
            <a:ext cx="4819650" cy="32289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41413" y="1915895"/>
            <a:ext cx="633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Una operación </a:t>
            </a:r>
            <a:r>
              <a:rPr lang="es-419" dirty="0" err="1" smtClean="0"/>
              <a:t>read</a:t>
            </a:r>
            <a:r>
              <a:rPr lang="es-419" dirty="0" smtClean="0"/>
              <a:t> es usada para extraer uno o más documentos:</a:t>
            </a:r>
          </a:p>
          <a:p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41413" y="5478462"/>
            <a:ext cx="8898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Aquí se pueden ver los documentos de la colección usuarios</a:t>
            </a:r>
          </a:p>
          <a:p>
            <a:r>
              <a:rPr lang="es-419" dirty="0" smtClean="0"/>
              <a:t>Con el comando: </a:t>
            </a:r>
            <a:r>
              <a:rPr lang="es-419" i="1" dirty="0" err="1" smtClean="0"/>
              <a:t>db.nombre_de_la_colección.find</a:t>
            </a:r>
            <a:r>
              <a:rPr lang="es-419" i="1" dirty="0" smtClean="0"/>
              <a:t> ({})</a:t>
            </a:r>
          </a:p>
          <a:p>
            <a:r>
              <a:rPr lang="es-419" dirty="0" smtClean="0"/>
              <a:t>Es como decir en SQL SELECT * FROM usuarios.</a:t>
            </a:r>
          </a:p>
          <a:p>
            <a:r>
              <a:rPr lang="es-419" dirty="0" smtClean="0"/>
              <a:t>(</a:t>
            </a:r>
            <a:r>
              <a:rPr lang="es-419" dirty="0" err="1" smtClean="0"/>
              <a:t>Pretty</a:t>
            </a:r>
            <a:r>
              <a:rPr lang="es-419" dirty="0" smtClean="0"/>
              <a:t> es un métodos </a:t>
            </a:r>
            <a:r>
              <a:rPr lang="es-419" dirty="0"/>
              <a:t>cursor: https://docs.mongodb.com/manual/reference/method/js-cursor</a:t>
            </a:r>
            <a:r>
              <a:rPr lang="es-419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(2)</Template>
  <TotalTime>0</TotalTime>
  <Words>565</Words>
  <Application>Microsoft Office PowerPoint</Application>
  <PresentationFormat>Panorámica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Rockwell</vt:lpstr>
      <vt:lpstr>Tahoma</vt:lpstr>
      <vt:lpstr>Trebuchet MS</vt:lpstr>
      <vt:lpstr>Tw Cen MT</vt:lpstr>
      <vt:lpstr>Circuito</vt:lpstr>
      <vt:lpstr>MONGO DB 4.2</vt:lpstr>
      <vt:lpstr>1. instalación</vt:lpstr>
      <vt:lpstr>Instalación</vt:lpstr>
      <vt:lpstr>Instalación</vt:lpstr>
      <vt:lpstr>RDBMS Y MONGO</vt:lpstr>
      <vt:lpstr>TRABAJANDO CON MONGO </vt:lpstr>
      <vt:lpstr>MONGO</vt:lpstr>
      <vt:lpstr>MONGO DB OPERACIONES CRUD</vt:lpstr>
      <vt:lpstr>MONGO OPERACIONES READ</vt:lpstr>
      <vt:lpstr>MONGO OPERACIONES READ</vt:lpstr>
      <vt:lpstr>MONGO UPDATE</vt:lpstr>
      <vt:lpstr>MoNGO UPDATE and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2020-05-29T17:13:38Z</dcterms:created>
  <dcterms:modified xsi:type="dcterms:W3CDTF">2020-05-29T23:27:30Z</dcterms:modified>
</cp:coreProperties>
</file>